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62" r:id="rId3"/>
    <p:sldId id="267" r:id="rId4"/>
    <p:sldId id="258" r:id="rId5"/>
    <p:sldId id="266" r:id="rId6"/>
    <p:sldId id="265" r:id="rId7"/>
    <p:sldId id="270" r:id="rId8"/>
    <p:sldId id="268" r:id="rId9"/>
    <p:sldId id="285" r:id="rId10"/>
    <p:sldId id="264" r:id="rId11"/>
    <p:sldId id="271" r:id="rId12"/>
    <p:sldId id="284" r:id="rId13"/>
    <p:sldId id="28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276"/>
    <p:restoredTop sz="96327"/>
  </p:normalViewPr>
  <p:slideViewPr>
    <p:cSldViewPr snapToGrid="0">
      <p:cViewPr varScale="1">
        <p:scale>
          <a:sx n="115" d="100"/>
          <a:sy n="115" d="100"/>
        </p:scale>
        <p:origin x="208" y="48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2190AA-1D74-3A47-895A-32E64B8BBADE}" type="datetimeFigureOut">
              <a:rPr lang="en-US" smtClean="0"/>
              <a:t>8/9/22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FEF346-D2B5-7C4B-B93B-BE9C0223F0A7}" type="slidenum">
              <a:rPr lang="en-US" smtClean="0"/>
              <a:t>‹#›</a:t>
            </a:fld>
            <a:endParaRPr lang="en-US" dirty="0"/>
          </a:p>
        </p:txBody>
      </p:sp>
    </p:spTree>
    <p:extLst>
      <p:ext uri="{BB962C8B-B14F-4D97-AF65-F5344CB8AC3E}">
        <p14:creationId xmlns:p14="http://schemas.microsoft.com/office/powerpoint/2010/main" val="332171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1_Main">
    <p:bg>
      <p:bgPr>
        <a:solidFill>
          <a:schemeClr val="accent1">
            <a:alpha val="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A48D3D7-0AFD-E3D2-1BFE-DDBCF5CD1879}"/>
              </a:ext>
            </a:extLst>
          </p:cNvPr>
          <p:cNvSpPr/>
          <p:nvPr userDrawn="1"/>
        </p:nvSpPr>
        <p:spPr>
          <a:xfrm>
            <a:off x="0" y="0"/>
            <a:ext cx="8772688"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pic>
        <p:nvPicPr>
          <p:cNvPr id="17" name="Graphic 16">
            <a:extLst>
              <a:ext uri="{FF2B5EF4-FFF2-40B4-BE49-F238E27FC236}">
                <a16:creationId xmlns:a16="http://schemas.microsoft.com/office/drawing/2014/main" id="{FF08EB74-F796-900C-0C08-73AD7330028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745" t="1479" r="52022" b="-5476"/>
          <a:stretch/>
        </p:blipFill>
        <p:spPr>
          <a:xfrm>
            <a:off x="-165554" y="534576"/>
            <a:ext cx="4911699" cy="6339419"/>
          </a:xfrm>
          <a:prstGeom prst="rect">
            <a:avLst/>
          </a:prstGeom>
        </p:spPr>
      </p:pic>
      <p:pic>
        <p:nvPicPr>
          <p:cNvPr id="3" name="Graphic 2">
            <a:extLst>
              <a:ext uri="{FF2B5EF4-FFF2-40B4-BE49-F238E27FC236}">
                <a16:creationId xmlns:a16="http://schemas.microsoft.com/office/drawing/2014/main" id="{A1321156-36E6-5E59-39D7-CF59E053713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04310" y="2853056"/>
            <a:ext cx="2943505" cy="1396736"/>
          </a:xfrm>
          <a:prstGeom prst="rect">
            <a:avLst/>
          </a:prstGeom>
        </p:spPr>
      </p:pic>
      <p:sp>
        <p:nvSpPr>
          <p:cNvPr id="4" name="Subtitle 2">
            <a:extLst>
              <a:ext uri="{FF2B5EF4-FFF2-40B4-BE49-F238E27FC236}">
                <a16:creationId xmlns:a16="http://schemas.microsoft.com/office/drawing/2014/main" id="{83ED5664-4B35-86DC-A775-2025619CE318}"/>
              </a:ext>
            </a:extLst>
          </p:cNvPr>
          <p:cNvSpPr>
            <a:spLocks noGrp="1"/>
          </p:cNvSpPr>
          <p:nvPr>
            <p:ph type="subTitle" idx="1" hasCustomPrompt="1"/>
          </p:nvPr>
        </p:nvSpPr>
        <p:spPr>
          <a:xfrm>
            <a:off x="722606" y="3889816"/>
            <a:ext cx="7308212" cy="448260"/>
          </a:xfrm>
          <a:noFill/>
        </p:spPr>
        <p:txBody>
          <a:bodyPr anchor="t" anchorCtr="0">
            <a:noAutofit/>
          </a:bodyPr>
          <a:lstStyle>
            <a:lvl1pPr marL="0" indent="0" algn="l">
              <a:buNone/>
              <a:defRPr sz="1600" b="1" i="0" spc="50" baseline="0">
                <a:solidFill>
                  <a:schemeClr val="bg1"/>
                </a:solidFill>
                <a:latin typeface="Poppins" pitchFamily="2" charset="77"/>
                <a:ea typeface="Roboto Medium" panose="02000000000000000000" pitchFamily="2" charset="0"/>
                <a:cs typeface="Poppins" pitchFamily="2" charset="77"/>
              </a:defRPr>
            </a:lvl1pPr>
            <a:lvl2pPr marL="228554" indent="0" algn="ctr">
              <a:buNone/>
              <a:defRPr sz="1000"/>
            </a:lvl2pPr>
            <a:lvl3pPr marL="457109" indent="0" algn="ctr">
              <a:buNone/>
              <a:defRPr sz="900"/>
            </a:lvl3pPr>
            <a:lvl4pPr marL="685663" indent="0" algn="ctr">
              <a:buNone/>
              <a:defRPr sz="800"/>
            </a:lvl4pPr>
            <a:lvl5pPr marL="914217" indent="0" algn="ctr">
              <a:buNone/>
              <a:defRPr sz="800"/>
            </a:lvl5pPr>
            <a:lvl6pPr marL="1142771" indent="0" algn="ctr">
              <a:buNone/>
              <a:defRPr sz="800"/>
            </a:lvl6pPr>
            <a:lvl7pPr marL="1371326" indent="0" algn="ctr">
              <a:buNone/>
              <a:defRPr sz="800"/>
            </a:lvl7pPr>
            <a:lvl8pPr marL="1599880" indent="0" algn="ctr">
              <a:buNone/>
              <a:defRPr sz="800"/>
            </a:lvl8pPr>
            <a:lvl9pPr marL="1828434" indent="0" algn="ctr">
              <a:buNone/>
              <a:defRPr sz="800"/>
            </a:lvl9pPr>
          </a:lstStyle>
          <a:p>
            <a:r>
              <a:rPr lang="en-US" dirty="0"/>
              <a:t>CLICK TO EDIT MASTER SUBTITLE STYLE</a:t>
            </a:r>
          </a:p>
        </p:txBody>
      </p:sp>
      <p:sp>
        <p:nvSpPr>
          <p:cNvPr id="5" name="Title 4">
            <a:extLst>
              <a:ext uri="{FF2B5EF4-FFF2-40B4-BE49-F238E27FC236}">
                <a16:creationId xmlns:a16="http://schemas.microsoft.com/office/drawing/2014/main" id="{79E56B11-0AAC-C1CB-2C50-821F4EFFA246}"/>
              </a:ext>
            </a:extLst>
          </p:cNvPr>
          <p:cNvSpPr>
            <a:spLocks noGrp="1"/>
          </p:cNvSpPr>
          <p:nvPr>
            <p:ph type="ctrTitle"/>
          </p:nvPr>
        </p:nvSpPr>
        <p:spPr>
          <a:xfrm>
            <a:off x="722606" y="3067855"/>
            <a:ext cx="7308211" cy="768952"/>
          </a:xfrm>
        </p:spPr>
        <p:txBody>
          <a:bodyPr anchor="b" anchorCtr="0">
            <a:noAutofit/>
          </a:bodyPr>
          <a:lstStyle>
            <a:lvl1pPr>
              <a:defRPr sz="3600" b="1" i="0">
                <a:solidFill>
                  <a:schemeClr val="bg1"/>
                </a:solidFill>
                <a:latin typeface="Poppins" pitchFamily="2" charset="77"/>
                <a:cs typeface="Poppins"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256224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2_Main">
    <p:bg>
      <p:bgPr>
        <a:solidFill>
          <a:schemeClr val="accent1"/>
        </a:solidFill>
        <a:effectLst/>
      </p:bgPr>
    </p:bg>
    <p:spTree>
      <p:nvGrpSpPr>
        <p:cNvPr id="1" name=""/>
        <p:cNvGrpSpPr/>
        <p:nvPr/>
      </p:nvGrpSpPr>
      <p:grpSpPr>
        <a:xfrm>
          <a:off x="0" y="0"/>
          <a:ext cx="0" cy="0"/>
          <a:chOff x="0" y="0"/>
          <a:chExt cx="0" cy="0"/>
        </a:xfrm>
      </p:grpSpPr>
      <p:pic>
        <p:nvPicPr>
          <p:cNvPr id="7" name="Picture 6" descr="Icon&#10;&#10;Description automatically generated with medium confidence">
            <a:extLst>
              <a:ext uri="{FF2B5EF4-FFF2-40B4-BE49-F238E27FC236}">
                <a16:creationId xmlns:a16="http://schemas.microsoft.com/office/drawing/2014/main" id="{28A266AE-1FD4-27B2-052D-BAE78CBB2A69}"/>
              </a:ext>
            </a:extLst>
          </p:cNvPr>
          <p:cNvPicPr>
            <a:picLocks noChangeAspect="1"/>
          </p:cNvPicPr>
          <p:nvPr userDrawn="1"/>
        </p:nvPicPr>
        <p:blipFill>
          <a:blip r:embed="rId2"/>
          <a:stretch>
            <a:fillRect/>
          </a:stretch>
        </p:blipFill>
        <p:spPr>
          <a:xfrm>
            <a:off x="9740044" y="5562600"/>
            <a:ext cx="2098830" cy="997074"/>
          </a:xfrm>
          <a:prstGeom prst="rect">
            <a:avLst/>
          </a:prstGeom>
        </p:spPr>
      </p:pic>
      <p:pic>
        <p:nvPicPr>
          <p:cNvPr id="3" name="Graphic 2">
            <a:extLst>
              <a:ext uri="{FF2B5EF4-FFF2-40B4-BE49-F238E27FC236}">
                <a16:creationId xmlns:a16="http://schemas.microsoft.com/office/drawing/2014/main" id="{23BBB362-FF72-87F4-AD45-7DA3D61B643B}"/>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9745" t="1479" r="52022" b="-5476"/>
          <a:stretch/>
        </p:blipFill>
        <p:spPr>
          <a:xfrm>
            <a:off x="-165554" y="534576"/>
            <a:ext cx="4911699" cy="6339419"/>
          </a:xfrm>
          <a:prstGeom prst="rect">
            <a:avLst/>
          </a:prstGeom>
        </p:spPr>
      </p:pic>
      <p:sp>
        <p:nvSpPr>
          <p:cNvPr id="4" name="Subtitle 2">
            <a:extLst>
              <a:ext uri="{FF2B5EF4-FFF2-40B4-BE49-F238E27FC236}">
                <a16:creationId xmlns:a16="http://schemas.microsoft.com/office/drawing/2014/main" id="{4C156D04-C709-ACA7-35E4-384FD6436181}"/>
              </a:ext>
            </a:extLst>
          </p:cNvPr>
          <p:cNvSpPr>
            <a:spLocks noGrp="1"/>
          </p:cNvSpPr>
          <p:nvPr>
            <p:ph type="subTitle" idx="1" hasCustomPrompt="1"/>
          </p:nvPr>
        </p:nvSpPr>
        <p:spPr>
          <a:xfrm>
            <a:off x="722606" y="3889816"/>
            <a:ext cx="6957354" cy="448260"/>
          </a:xfrm>
          <a:noFill/>
        </p:spPr>
        <p:txBody>
          <a:bodyPr anchor="t" anchorCtr="0">
            <a:noAutofit/>
          </a:bodyPr>
          <a:lstStyle>
            <a:lvl1pPr marL="0" indent="0" algn="l">
              <a:buNone/>
              <a:defRPr sz="1600" b="1" i="0" spc="50" baseline="0">
                <a:solidFill>
                  <a:schemeClr val="bg1"/>
                </a:solidFill>
                <a:latin typeface="Poppins" pitchFamily="2" charset="77"/>
                <a:ea typeface="Roboto Medium" panose="02000000000000000000" pitchFamily="2" charset="0"/>
                <a:cs typeface="Poppins" pitchFamily="2" charset="77"/>
              </a:defRPr>
            </a:lvl1pPr>
            <a:lvl2pPr marL="228554" indent="0" algn="ctr">
              <a:buNone/>
              <a:defRPr sz="1000"/>
            </a:lvl2pPr>
            <a:lvl3pPr marL="457109" indent="0" algn="ctr">
              <a:buNone/>
              <a:defRPr sz="900"/>
            </a:lvl3pPr>
            <a:lvl4pPr marL="685663" indent="0" algn="ctr">
              <a:buNone/>
              <a:defRPr sz="800"/>
            </a:lvl4pPr>
            <a:lvl5pPr marL="914217" indent="0" algn="ctr">
              <a:buNone/>
              <a:defRPr sz="800"/>
            </a:lvl5pPr>
            <a:lvl6pPr marL="1142771" indent="0" algn="ctr">
              <a:buNone/>
              <a:defRPr sz="800"/>
            </a:lvl6pPr>
            <a:lvl7pPr marL="1371326" indent="0" algn="ctr">
              <a:buNone/>
              <a:defRPr sz="800"/>
            </a:lvl7pPr>
            <a:lvl8pPr marL="1599880" indent="0" algn="ctr">
              <a:buNone/>
              <a:defRPr sz="800"/>
            </a:lvl8pPr>
            <a:lvl9pPr marL="1828434" indent="0" algn="ctr">
              <a:buNone/>
              <a:defRPr sz="800"/>
            </a:lvl9pPr>
          </a:lstStyle>
          <a:p>
            <a:r>
              <a:rPr lang="en-US" dirty="0"/>
              <a:t>CLICK TO EDIT MASTER SUBTITLE STYLE</a:t>
            </a:r>
          </a:p>
        </p:txBody>
      </p:sp>
      <p:sp>
        <p:nvSpPr>
          <p:cNvPr id="5" name="Title 4">
            <a:extLst>
              <a:ext uri="{FF2B5EF4-FFF2-40B4-BE49-F238E27FC236}">
                <a16:creationId xmlns:a16="http://schemas.microsoft.com/office/drawing/2014/main" id="{2B78C2E0-2224-7822-296E-FB17FC72187B}"/>
              </a:ext>
            </a:extLst>
          </p:cNvPr>
          <p:cNvSpPr>
            <a:spLocks noGrp="1"/>
          </p:cNvSpPr>
          <p:nvPr>
            <p:ph type="ctrTitle"/>
          </p:nvPr>
        </p:nvSpPr>
        <p:spPr>
          <a:xfrm>
            <a:off x="722606" y="3067855"/>
            <a:ext cx="6095317" cy="768952"/>
          </a:xfrm>
        </p:spPr>
        <p:txBody>
          <a:bodyPr anchor="b" anchorCtr="0">
            <a:noAutofit/>
          </a:bodyPr>
          <a:lstStyle>
            <a:lvl1pPr>
              <a:defRPr sz="3600" b="1" i="0">
                <a:solidFill>
                  <a:schemeClr val="bg1"/>
                </a:solidFill>
                <a:latin typeface="Poppins" pitchFamily="2" charset="77"/>
                <a:cs typeface="Poppins"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3405623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3_Main">
    <p:bg>
      <p:bgPr>
        <a:solidFill>
          <a:schemeClr val="accent2"/>
        </a:solidFill>
        <a:effectLst/>
      </p:bgPr>
    </p:bg>
    <p:spTree>
      <p:nvGrpSpPr>
        <p:cNvPr id="1" name=""/>
        <p:cNvGrpSpPr/>
        <p:nvPr/>
      </p:nvGrpSpPr>
      <p:grpSpPr>
        <a:xfrm>
          <a:off x="0" y="0"/>
          <a:ext cx="0" cy="0"/>
          <a:chOff x="0" y="0"/>
          <a:chExt cx="0" cy="0"/>
        </a:xfrm>
      </p:grpSpPr>
      <p:sp>
        <p:nvSpPr>
          <p:cNvPr id="21" name="Subtitle 2">
            <a:extLst>
              <a:ext uri="{FF2B5EF4-FFF2-40B4-BE49-F238E27FC236}">
                <a16:creationId xmlns:a16="http://schemas.microsoft.com/office/drawing/2014/main" id="{23F61532-BEFF-344F-93D7-8EA850F2928F}"/>
              </a:ext>
            </a:extLst>
          </p:cNvPr>
          <p:cNvSpPr>
            <a:spLocks noGrp="1"/>
          </p:cNvSpPr>
          <p:nvPr>
            <p:ph type="subTitle" idx="1" hasCustomPrompt="1"/>
          </p:nvPr>
        </p:nvSpPr>
        <p:spPr>
          <a:xfrm>
            <a:off x="722606" y="3889816"/>
            <a:ext cx="6957354" cy="448260"/>
          </a:xfrm>
          <a:noFill/>
        </p:spPr>
        <p:txBody>
          <a:bodyPr anchor="t" anchorCtr="0">
            <a:noAutofit/>
          </a:bodyPr>
          <a:lstStyle>
            <a:lvl1pPr marL="0" indent="0" algn="l">
              <a:buNone/>
              <a:defRPr sz="1600" b="1" i="0" spc="50" baseline="0">
                <a:solidFill>
                  <a:schemeClr val="bg1"/>
                </a:solidFill>
                <a:latin typeface="Poppins" pitchFamily="2" charset="77"/>
                <a:ea typeface="Roboto Medium" panose="02000000000000000000" pitchFamily="2" charset="0"/>
                <a:cs typeface="Poppins" pitchFamily="2" charset="77"/>
              </a:defRPr>
            </a:lvl1pPr>
            <a:lvl2pPr marL="228554" indent="0" algn="ctr">
              <a:buNone/>
              <a:defRPr sz="1000"/>
            </a:lvl2pPr>
            <a:lvl3pPr marL="457109" indent="0" algn="ctr">
              <a:buNone/>
              <a:defRPr sz="900"/>
            </a:lvl3pPr>
            <a:lvl4pPr marL="685663" indent="0" algn="ctr">
              <a:buNone/>
              <a:defRPr sz="800"/>
            </a:lvl4pPr>
            <a:lvl5pPr marL="914217" indent="0" algn="ctr">
              <a:buNone/>
              <a:defRPr sz="800"/>
            </a:lvl5pPr>
            <a:lvl6pPr marL="1142771" indent="0" algn="ctr">
              <a:buNone/>
              <a:defRPr sz="800"/>
            </a:lvl6pPr>
            <a:lvl7pPr marL="1371326" indent="0" algn="ctr">
              <a:buNone/>
              <a:defRPr sz="800"/>
            </a:lvl7pPr>
            <a:lvl8pPr marL="1599880" indent="0" algn="ctr">
              <a:buNone/>
              <a:defRPr sz="800"/>
            </a:lvl8pPr>
            <a:lvl9pPr marL="1828434" indent="0" algn="ctr">
              <a:buNone/>
              <a:defRPr sz="800"/>
            </a:lvl9pPr>
          </a:lstStyle>
          <a:p>
            <a:r>
              <a:rPr lang="en-US" dirty="0"/>
              <a:t>CLICK TO EDIT MASTER SUBTITLE STYLE</a:t>
            </a:r>
          </a:p>
        </p:txBody>
      </p:sp>
      <p:sp>
        <p:nvSpPr>
          <p:cNvPr id="2" name="Title 4">
            <a:extLst>
              <a:ext uri="{FF2B5EF4-FFF2-40B4-BE49-F238E27FC236}">
                <a16:creationId xmlns:a16="http://schemas.microsoft.com/office/drawing/2014/main" id="{A3DABCEB-57D3-7C31-8353-EB0F47AEC01D}"/>
              </a:ext>
            </a:extLst>
          </p:cNvPr>
          <p:cNvSpPr>
            <a:spLocks noGrp="1"/>
          </p:cNvSpPr>
          <p:nvPr>
            <p:ph type="ctrTitle"/>
          </p:nvPr>
        </p:nvSpPr>
        <p:spPr>
          <a:xfrm>
            <a:off x="722606" y="3067855"/>
            <a:ext cx="6095317" cy="768952"/>
          </a:xfrm>
        </p:spPr>
        <p:txBody>
          <a:bodyPr anchor="b" anchorCtr="0">
            <a:noAutofit/>
          </a:bodyPr>
          <a:lstStyle>
            <a:lvl1pPr>
              <a:defRPr sz="3600" b="1" i="0">
                <a:solidFill>
                  <a:schemeClr val="bg1"/>
                </a:solidFill>
                <a:latin typeface="Poppins" pitchFamily="2" charset="77"/>
                <a:cs typeface="Poppins" pitchFamily="2" charset="77"/>
              </a:defRPr>
            </a:lvl1pPr>
          </a:lstStyle>
          <a:p>
            <a:r>
              <a:rPr lang="en-US"/>
              <a:t>Click to edit Master title style</a:t>
            </a:r>
            <a:endParaRPr lang="en-US" dirty="0"/>
          </a:p>
        </p:txBody>
      </p:sp>
      <p:pic>
        <p:nvPicPr>
          <p:cNvPr id="13" name="Graphic 12">
            <a:extLst>
              <a:ext uri="{FF2B5EF4-FFF2-40B4-BE49-F238E27FC236}">
                <a16:creationId xmlns:a16="http://schemas.microsoft.com/office/drawing/2014/main" id="{4FABB345-9602-99D5-EF12-982066BD384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745" t="1479" r="52022" b="-5476"/>
          <a:stretch/>
        </p:blipFill>
        <p:spPr>
          <a:xfrm>
            <a:off x="-165554" y="534576"/>
            <a:ext cx="4911699" cy="6339419"/>
          </a:xfrm>
          <a:prstGeom prst="rect">
            <a:avLst/>
          </a:prstGeom>
        </p:spPr>
      </p:pic>
      <p:pic>
        <p:nvPicPr>
          <p:cNvPr id="3" name="Picture 2" descr="Icon&#10;&#10;Description automatically generated with medium confidence">
            <a:extLst>
              <a:ext uri="{FF2B5EF4-FFF2-40B4-BE49-F238E27FC236}">
                <a16:creationId xmlns:a16="http://schemas.microsoft.com/office/drawing/2014/main" id="{567FB1C6-4B50-FFC3-A075-2777FD44F458}"/>
              </a:ext>
            </a:extLst>
          </p:cNvPr>
          <p:cNvPicPr>
            <a:picLocks noChangeAspect="1"/>
          </p:cNvPicPr>
          <p:nvPr userDrawn="1"/>
        </p:nvPicPr>
        <p:blipFill>
          <a:blip r:embed="rId4"/>
          <a:stretch>
            <a:fillRect/>
          </a:stretch>
        </p:blipFill>
        <p:spPr>
          <a:xfrm>
            <a:off x="9740044" y="5562600"/>
            <a:ext cx="2098830" cy="997074"/>
          </a:xfrm>
          <a:prstGeom prst="rect">
            <a:avLst/>
          </a:prstGeom>
        </p:spPr>
      </p:pic>
    </p:spTree>
    <p:extLst>
      <p:ext uri="{BB962C8B-B14F-4D97-AF65-F5344CB8AC3E}">
        <p14:creationId xmlns:p14="http://schemas.microsoft.com/office/powerpoint/2010/main" val="3516050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Picture Placeholder 22">
            <a:extLst>
              <a:ext uri="{FF2B5EF4-FFF2-40B4-BE49-F238E27FC236}">
                <a16:creationId xmlns:a16="http://schemas.microsoft.com/office/drawing/2014/main" id="{3109F6D1-6F2E-0E34-5822-E2505F41DD22}"/>
              </a:ext>
            </a:extLst>
          </p:cNvPr>
          <p:cNvSpPr>
            <a:spLocks noGrp="1"/>
          </p:cNvSpPr>
          <p:nvPr>
            <p:ph type="pic" sz="quarter" idx="15"/>
          </p:nvPr>
        </p:nvSpPr>
        <p:spPr>
          <a:xfrm>
            <a:off x="0" y="0"/>
            <a:ext cx="12192000" cy="6858000"/>
          </a:xfrm>
          <a:solidFill>
            <a:schemeClr val="bg1">
              <a:lumMod val="85000"/>
            </a:schemeClr>
          </a:solidFill>
        </p:spPr>
        <p:txBody>
          <a:bodyPr>
            <a:normAutofit/>
          </a:bodyPr>
          <a:lstStyle>
            <a:lvl1pPr>
              <a:defRPr sz="1000" b="0" i="0">
                <a:latin typeface="Poppins" pitchFamily="2" charset="77"/>
                <a:cs typeface="Poppins" pitchFamily="2" charset="77"/>
              </a:defRPr>
            </a:lvl1pPr>
          </a:lstStyle>
          <a:p>
            <a:r>
              <a:rPr lang="en-US"/>
              <a:t>Click icon to add picture</a:t>
            </a:r>
            <a:endParaRPr lang="en-US" dirty="0"/>
          </a:p>
        </p:txBody>
      </p:sp>
      <p:sp>
        <p:nvSpPr>
          <p:cNvPr id="2" name="Title 1">
            <a:extLst>
              <a:ext uri="{FF2B5EF4-FFF2-40B4-BE49-F238E27FC236}">
                <a16:creationId xmlns:a16="http://schemas.microsoft.com/office/drawing/2014/main" id="{9CD906B5-BA2E-3889-0FA5-D0F089087776}"/>
              </a:ext>
            </a:extLst>
          </p:cNvPr>
          <p:cNvSpPr>
            <a:spLocks noGrp="1"/>
          </p:cNvSpPr>
          <p:nvPr>
            <p:ph type="ctrTitle"/>
          </p:nvPr>
        </p:nvSpPr>
        <p:spPr>
          <a:xfrm>
            <a:off x="1252330" y="1254884"/>
            <a:ext cx="9687339" cy="2387600"/>
          </a:xfrm>
          <a:prstGeom prst="rect">
            <a:avLst/>
          </a:prstGeom>
        </p:spPr>
        <p:txBody>
          <a:bodyPr anchor="b">
            <a:normAutofit/>
          </a:bodyPr>
          <a:lstStyle>
            <a:lvl1pPr algn="ctr">
              <a:defRPr sz="36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A2D16C9-C502-FCB4-F1CC-56626E5E4C32}"/>
              </a:ext>
            </a:extLst>
          </p:cNvPr>
          <p:cNvSpPr>
            <a:spLocks noGrp="1"/>
          </p:cNvSpPr>
          <p:nvPr>
            <p:ph type="subTitle" idx="1"/>
          </p:nvPr>
        </p:nvSpPr>
        <p:spPr>
          <a:xfrm>
            <a:off x="1252330" y="3826773"/>
            <a:ext cx="9687338" cy="1655762"/>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61790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Mai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6DDEC8-D701-9FC8-5209-718ADD3E803E}"/>
              </a:ext>
            </a:extLst>
          </p:cNvPr>
          <p:cNvSpPr/>
          <p:nvPr userDrawn="1"/>
        </p:nvSpPr>
        <p:spPr>
          <a:xfrm>
            <a:off x="0" y="0"/>
            <a:ext cx="4920983"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pic>
        <p:nvPicPr>
          <p:cNvPr id="3" name="Graphic 2">
            <a:extLst>
              <a:ext uri="{FF2B5EF4-FFF2-40B4-BE49-F238E27FC236}">
                <a16:creationId xmlns:a16="http://schemas.microsoft.com/office/drawing/2014/main" id="{EA05A478-21DE-2061-C3D1-0167E33797A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1323" t="-4739" r="53110" b="2652"/>
          <a:stretch/>
        </p:blipFill>
        <p:spPr>
          <a:xfrm rot="5400000">
            <a:off x="-1224169" y="-1352864"/>
            <a:ext cx="6022825" cy="5010619"/>
          </a:xfrm>
          <a:prstGeom prst="rect">
            <a:avLst/>
          </a:prstGeom>
        </p:spPr>
      </p:pic>
      <p:sp>
        <p:nvSpPr>
          <p:cNvPr id="8" name="Picture Placeholder 22">
            <a:extLst>
              <a:ext uri="{FF2B5EF4-FFF2-40B4-BE49-F238E27FC236}">
                <a16:creationId xmlns:a16="http://schemas.microsoft.com/office/drawing/2014/main" id="{5F337876-9200-8D72-889C-2ADF7F15B342}"/>
              </a:ext>
            </a:extLst>
          </p:cNvPr>
          <p:cNvSpPr>
            <a:spLocks noGrp="1"/>
          </p:cNvSpPr>
          <p:nvPr>
            <p:ph type="pic" sz="quarter" idx="15"/>
          </p:nvPr>
        </p:nvSpPr>
        <p:spPr>
          <a:xfrm>
            <a:off x="664426" y="2635624"/>
            <a:ext cx="3628127" cy="3481725"/>
          </a:xfrm>
          <a:solidFill>
            <a:schemeClr val="bg1">
              <a:lumMod val="85000"/>
            </a:schemeClr>
          </a:solidFill>
        </p:spPr>
        <p:txBody>
          <a:bodyPr>
            <a:normAutofit/>
          </a:bodyPr>
          <a:lstStyle>
            <a:lvl1pPr>
              <a:defRPr sz="1000" b="0" i="0">
                <a:latin typeface="Poppins" pitchFamily="2" charset="77"/>
                <a:cs typeface="Poppins" pitchFamily="2" charset="77"/>
              </a:defRPr>
            </a:lvl1pPr>
          </a:lstStyle>
          <a:p>
            <a:r>
              <a:rPr lang="en-US"/>
              <a:t>Click icon to add picture</a:t>
            </a:r>
            <a:endParaRPr lang="en-US" dirty="0"/>
          </a:p>
        </p:txBody>
      </p:sp>
      <p:sp>
        <p:nvSpPr>
          <p:cNvPr id="6" name="Title Placeholder 1">
            <a:extLst>
              <a:ext uri="{FF2B5EF4-FFF2-40B4-BE49-F238E27FC236}">
                <a16:creationId xmlns:a16="http://schemas.microsoft.com/office/drawing/2014/main" id="{95C11928-F2F2-A2D1-D84B-1E0E7A6CF241}"/>
              </a:ext>
            </a:extLst>
          </p:cNvPr>
          <p:cNvSpPr>
            <a:spLocks noGrp="1"/>
          </p:cNvSpPr>
          <p:nvPr>
            <p:ph type="title" hasCustomPrompt="1"/>
          </p:nvPr>
        </p:nvSpPr>
        <p:spPr>
          <a:xfrm>
            <a:off x="5550445" y="855335"/>
            <a:ext cx="5977129" cy="1143000"/>
          </a:xfrm>
          <a:prstGeom prst="rect">
            <a:avLst/>
          </a:prstGeom>
        </p:spPr>
        <p:txBody>
          <a:bodyPr vert="horz" lIns="217728" tIns="108864" rIns="217728" bIns="108864" rtlCol="0" anchor="b" anchorCtr="0">
            <a:noAutofit/>
          </a:bodyPr>
          <a:lstStyle>
            <a:lvl1pPr>
              <a:defRPr sz="3200" b="1" i="0">
                <a:solidFill>
                  <a:schemeClr val="tx1"/>
                </a:solidFill>
                <a:latin typeface="Poppins"/>
                <a:cs typeface="Nirmala UI" panose="020B0604020202020204" pitchFamily="34" charset="0"/>
              </a:defRPr>
            </a:lvl1pPr>
          </a:lstStyle>
          <a:p>
            <a:r>
              <a:rPr lang="en-US" dirty="0"/>
              <a:t>Click to edit Master </a:t>
            </a:r>
            <a:br>
              <a:rPr lang="en-US" dirty="0"/>
            </a:br>
            <a:r>
              <a:rPr lang="en-US" dirty="0"/>
              <a:t>title style</a:t>
            </a:r>
          </a:p>
        </p:txBody>
      </p:sp>
      <p:sp>
        <p:nvSpPr>
          <p:cNvPr id="7" name="Content Placeholder 2">
            <a:extLst>
              <a:ext uri="{FF2B5EF4-FFF2-40B4-BE49-F238E27FC236}">
                <a16:creationId xmlns:a16="http://schemas.microsoft.com/office/drawing/2014/main" id="{FA429B37-8522-89CC-7530-BD39A3A10398}"/>
              </a:ext>
            </a:extLst>
          </p:cNvPr>
          <p:cNvSpPr>
            <a:spLocks noGrp="1"/>
          </p:cNvSpPr>
          <p:nvPr>
            <p:ph sz="half" idx="11"/>
          </p:nvPr>
        </p:nvSpPr>
        <p:spPr>
          <a:xfrm>
            <a:off x="5547435" y="2038091"/>
            <a:ext cx="5977129" cy="3798219"/>
          </a:xfrm>
        </p:spPr>
        <p:txBody>
          <a:bodyPr>
            <a:normAutofit/>
          </a:bodyPr>
          <a:lstStyle>
            <a:lvl1pPr marL="429333" indent="-429333">
              <a:buFont typeface="Wingdings" pitchFamily="2" charset="2"/>
              <a:buChar char="§"/>
              <a:defRPr sz="2000" b="0" i="0">
                <a:solidFill>
                  <a:schemeClr val="tx1"/>
                </a:solidFill>
                <a:latin typeface="Poppins" pitchFamily="2" charset="77"/>
                <a:ea typeface="Roboto Medium" panose="02000000000000000000" pitchFamily="2" charset="0"/>
                <a:cs typeface="Poppins" pitchFamily="2" charset="77"/>
              </a:defRPr>
            </a:lvl1pPr>
            <a:lvl2pPr marL="884342" indent="-340131">
              <a:buFont typeface="Apple Symbols" panose="02000000000000000000" pitchFamily="2" charset="-79"/>
              <a:buChar char="⎼"/>
              <a:defRPr sz="2000" b="0" i="0">
                <a:solidFill>
                  <a:schemeClr val="tx1"/>
                </a:solidFill>
                <a:latin typeface="Poppins" pitchFamily="2" charset="77"/>
                <a:cs typeface="Poppins" pitchFamily="2" charset="77"/>
              </a:defRPr>
            </a:lvl2pPr>
            <a:lvl3pPr marL="1360526" indent="-272105">
              <a:buFont typeface="Apple Symbols" panose="02000000000000000000" pitchFamily="2" charset="-79"/>
              <a:buChar char="⎼"/>
              <a:defRPr sz="2000" b="0" i="0">
                <a:solidFill>
                  <a:schemeClr val="tx1"/>
                </a:solidFill>
                <a:latin typeface="Poppins" pitchFamily="2" charset="77"/>
                <a:cs typeface="Poppins" pitchFamily="2" charset="77"/>
              </a:defRPr>
            </a:lvl3pPr>
            <a:lvl4pPr marL="1904737" indent="-272105">
              <a:buFont typeface="Apple Symbols" panose="02000000000000000000" pitchFamily="2" charset="-79"/>
              <a:buChar char="⎼"/>
              <a:defRPr sz="2000" b="0" i="0">
                <a:solidFill>
                  <a:schemeClr val="tx1"/>
                </a:solidFill>
                <a:latin typeface="Poppins" pitchFamily="2" charset="77"/>
                <a:cs typeface="Poppins" pitchFamily="2" charset="77"/>
              </a:defRPr>
            </a:lvl4pPr>
            <a:lvl5pPr marL="2448948" indent="-272105">
              <a:buFont typeface="Apple Symbols" panose="02000000000000000000" pitchFamily="2" charset="-79"/>
              <a:buChar char="⎼"/>
              <a:defRPr sz="2000" b="0" i="0">
                <a:solidFill>
                  <a:schemeClr val="tx1"/>
                </a:solidFill>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1063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Mai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6DDEC8-D701-9FC8-5209-718ADD3E803E}"/>
              </a:ext>
            </a:extLst>
          </p:cNvPr>
          <p:cNvSpPr/>
          <p:nvPr userDrawn="1"/>
        </p:nvSpPr>
        <p:spPr>
          <a:xfrm>
            <a:off x="7271017" y="0"/>
            <a:ext cx="4920983"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pic>
        <p:nvPicPr>
          <p:cNvPr id="3" name="Graphic 2">
            <a:extLst>
              <a:ext uri="{FF2B5EF4-FFF2-40B4-BE49-F238E27FC236}">
                <a16:creationId xmlns:a16="http://schemas.microsoft.com/office/drawing/2014/main" id="{EA05A478-21DE-2061-C3D1-0167E33797A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1323" t="-4739" r="53110" b="2652"/>
          <a:stretch/>
        </p:blipFill>
        <p:spPr>
          <a:xfrm rot="5400000">
            <a:off x="8131866" y="1573470"/>
            <a:ext cx="6022825" cy="5010619"/>
          </a:xfrm>
          <a:prstGeom prst="rect">
            <a:avLst/>
          </a:prstGeom>
        </p:spPr>
      </p:pic>
      <p:sp>
        <p:nvSpPr>
          <p:cNvPr id="4" name="Title Placeholder 1">
            <a:extLst>
              <a:ext uri="{FF2B5EF4-FFF2-40B4-BE49-F238E27FC236}">
                <a16:creationId xmlns:a16="http://schemas.microsoft.com/office/drawing/2014/main" id="{AC9D79F4-0459-6BDE-1E70-6604C896D92C}"/>
              </a:ext>
            </a:extLst>
          </p:cNvPr>
          <p:cNvSpPr>
            <a:spLocks noGrp="1"/>
          </p:cNvSpPr>
          <p:nvPr>
            <p:ph type="title" hasCustomPrompt="1"/>
          </p:nvPr>
        </p:nvSpPr>
        <p:spPr>
          <a:xfrm>
            <a:off x="972510" y="855335"/>
            <a:ext cx="5977129" cy="1143000"/>
          </a:xfrm>
          <a:prstGeom prst="rect">
            <a:avLst/>
          </a:prstGeom>
        </p:spPr>
        <p:txBody>
          <a:bodyPr vert="horz" lIns="217728" tIns="108864" rIns="217728" bIns="108864" rtlCol="0" anchor="b" anchorCtr="0">
            <a:noAutofit/>
          </a:bodyPr>
          <a:lstStyle>
            <a:lvl1pPr>
              <a:defRPr sz="3200" b="1" i="0">
                <a:solidFill>
                  <a:schemeClr val="tx1"/>
                </a:solidFill>
                <a:latin typeface="Poppins"/>
                <a:cs typeface="Nirmala UI" panose="020B0604020202020204" pitchFamily="34" charset="0"/>
              </a:defRPr>
            </a:lvl1pPr>
          </a:lstStyle>
          <a:p>
            <a:r>
              <a:rPr lang="en-US" dirty="0"/>
              <a:t>Click to edit Master </a:t>
            </a:r>
            <a:br>
              <a:rPr lang="en-US" dirty="0"/>
            </a:br>
            <a:r>
              <a:rPr lang="en-US" dirty="0"/>
              <a:t>title style</a:t>
            </a:r>
          </a:p>
        </p:txBody>
      </p:sp>
      <p:sp>
        <p:nvSpPr>
          <p:cNvPr id="5" name="Content Placeholder 2">
            <a:extLst>
              <a:ext uri="{FF2B5EF4-FFF2-40B4-BE49-F238E27FC236}">
                <a16:creationId xmlns:a16="http://schemas.microsoft.com/office/drawing/2014/main" id="{865C289C-0A74-27EE-5D18-A95B06898CE0}"/>
              </a:ext>
            </a:extLst>
          </p:cNvPr>
          <p:cNvSpPr>
            <a:spLocks noGrp="1"/>
          </p:cNvSpPr>
          <p:nvPr>
            <p:ph sz="half" idx="11"/>
          </p:nvPr>
        </p:nvSpPr>
        <p:spPr>
          <a:xfrm>
            <a:off x="969500" y="2038091"/>
            <a:ext cx="5977129" cy="3798219"/>
          </a:xfrm>
        </p:spPr>
        <p:txBody>
          <a:bodyPr>
            <a:normAutofit/>
          </a:bodyPr>
          <a:lstStyle>
            <a:lvl1pPr marL="429333" indent="-429333">
              <a:buFont typeface="Wingdings" pitchFamily="2" charset="2"/>
              <a:buChar char="§"/>
              <a:defRPr sz="2000" b="0" i="0">
                <a:solidFill>
                  <a:schemeClr val="tx1"/>
                </a:solidFill>
                <a:latin typeface="Poppins" pitchFamily="2" charset="77"/>
                <a:ea typeface="Roboto Medium" panose="02000000000000000000" pitchFamily="2" charset="0"/>
                <a:cs typeface="Poppins" pitchFamily="2" charset="77"/>
              </a:defRPr>
            </a:lvl1pPr>
            <a:lvl2pPr marL="884342" indent="-340131">
              <a:buFont typeface="Apple Symbols" panose="02000000000000000000" pitchFamily="2" charset="-79"/>
              <a:buChar char="⎼"/>
              <a:defRPr sz="2000" b="0" i="0">
                <a:solidFill>
                  <a:schemeClr val="tx1"/>
                </a:solidFill>
                <a:latin typeface="Poppins" pitchFamily="2" charset="77"/>
                <a:cs typeface="Poppins" pitchFamily="2" charset="77"/>
              </a:defRPr>
            </a:lvl2pPr>
            <a:lvl3pPr marL="1360526" indent="-272105">
              <a:buFont typeface="Apple Symbols" panose="02000000000000000000" pitchFamily="2" charset="-79"/>
              <a:buChar char="⎼"/>
              <a:defRPr sz="2000" b="0" i="0">
                <a:solidFill>
                  <a:schemeClr val="tx1"/>
                </a:solidFill>
                <a:latin typeface="Poppins" pitchFamily="2" charset="77"/>
                <a:cs typeface="Poppins" pitchFamily="2" charset="77"/>
              </a:defRPr>
            </a:lvl3pPr>
            <a:lvl4pPr marL="1904737" indent="-272105">
              <a:buFont typeface="Apple Symbols" panose="02000000000000000000" pitchFamily="2" charset="-79"/>
              <a:buChar char="⎼"/>
              <a:defRPr sz="2000" b="0" i="0">
                <a:solidFill>
                  <a:schemeClr val="tx1"/>
                </a:solidFill>
                <a:latin typeface="Poppins" pitchFamily="2" charset="77"/>
                <a:cs typeface="Poppins" pitchFamily="2" charset="77"/>
              </a:defRPr>
            </a:lvl4pPr>
            <a:lvl5pPr marL="2448948" indent="-272105">
              <a:buFont typeface="Apple Symbols" panose="02000000000000000000" pitchFamily="2" charset="-79"/>
              <a:buChar char="⎼"/>
              <a:defRPr sz="2000" b="0" i="0">
                <a:solidFill>
                  <a:schemeClr val="tx1"/>
                </a:solidFill>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22">
            <a:extLst>
              <a:ext uri="{FF2B5EF4-FFF2-40B4-BE49-F238E27FC236}">
                <a16:creationId xmlns:a16="http://schemas.microsoft.com/office/drawing/2014/main" id="{5F337876-9200-8D72-889C-2ADF7F15B342}"/>
              </a:ext>
            </a:extLst>
          </p:cNvPr>
          <p:cNvSpPr>
            <a:spLocks noGrp="1"/>
          </p:cNvSpPr>
          <p:nvPr>
            <p:ph type="pic" sz="quarter" idx="15"/>
          </p:nvPr>
        </p:nvSpPr>
        <p:spPr>
          <a:xfrm>
            <a:off x="7935443" y="1067367"/>
            <a:ext cx="3628127" cy="5049982"/>
          </a:xfrm>
          <a:solidFill>
            <a:schemeClr val="bg1">
              <a:lumMod val="85000"/>
            </a:schemeClr>
          </a:solidFill>
        </p:spPr>
        <p:txBody>
          <a:bodyPr>
            <a:normAutofit/>
          </a:bodyPr>
          <a:lstStyle>
            <a:lvl1pPr>
              <a:defRPr sz="1000" b="0" i="0">
                <a:latin typeface="Poppins" pitchFamily="2" charset="77"/>
                <a:cs typeface="Poppins" pitchFamily="2" charset="77"/>
              </a:defRPr>
            </a:lvl1pPr>
          </a:lstStyle>
          <a:p>
            <a:r>
              <a:rPr lang="en-US"/>
              <a:t>Click icon to add picture</a:t>
            </a:r>
            <a:endParaRPr lang="en-US" dirty="0"/>
          </a:p>
        </p:txBody>
      </p:sp>
      <p:sp>
        <p:nvSpPr>
          <p:cNvPr id="6" name="Date Placeholder 3">
            <a:extLst>
              <a:ext uri="{FF2B5EF4-FFF2-40B4-BE49-F238E27FC236}">
                <a16:creationId xmlns:a16="http://schemas.microsoft.com/office/drawing/2014/main" id="{25DCD4A9-95BE-57A3-3FCE-1C6FD0ED88DE}"/>
              </a:ext>
            </a:extLst>
          </p:cNvPr>
          <p:cNvSpPr>
            <a:spLocks noGrp="1"/>
          </p:cNvSpPr>
          <p:nvPr>
            <p:ph type="dt" sz="half" idx="2"/>
          </p:nvPr>
        </p:nvSpPr>
        <p:spPr>
          <a:xfrm>
            <a:off x="987541" y="6244969"/>
            <a:ext cx="2844800" cy="433083"/>
          </a:xfrm>
          <a:prstGeom prst="rect">
            <a:avLst/>
          </a:prstGeom>
        </p:spPr>
        <p:txBody>
          <a:bodyPr vert="horz" lIns="217728" tIns="108864" rIns="217728" bIns="108864" rtlCol="0" anchor="ctr"/>
          <a:lstStyle>
            <a:lvl1pPr algn="l">
              <a:defRPr sz="1200" b="0" i="0">
                <a:solidFill>
                  <a:schemeClr val="tx1">
                    <a:tint val="75000"/>
                  </a:schemeClr>
                </a:solidFill>
                <a:latin typeface="Poppins" pitchFamily="2" charset="77"/>
                <a:ea typeface="Roboto Medium" panose="02000000000000000000" pitchFamily="2" charset="0"/>
              </a:defRPr>
            </a:lvl1pPr>
          </a:lstStyle>
          <a:p>
            <a:fld id="{8299092F-FD46-644C-B276-B5065CE8EDA2}" type="datetime1">
              <a:rPr lang="en-US" smtClean="0"/>
              <a:pPr/>
              <a:t>8/9/22</a:t>
            </a:fld>
            <a:endParaRPr lang="en-US" dirty="0"/>
          </a:p>
        </p:txBody>
      </p:sp>
    </p:spTree>
    <p:extLst>
      <p:ext uri="{BB962C8B-B14F-4D97-AF65-F5344CB8AC3E}">
        <p14:creationId xmlns:p14="http://schemas.microsoft.com/office/powerpoint/2010/main" val="2546515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Main">
    <p:spTree>
      <p:nvGrpSpPr>
        <p:cNvPr id="1" name=""/>
        <p:cNvGrpSpPr/>
        <p:nvPr/>
      </p:nvGrpSpPr>
      <p:grpSpPr>
        <a:xfrm>
          <a:off x="0" y="0"/>
          <a:ext cx="0" cy="0"/>
          <a:chOff x="0" y="0"/>
          <a:chExt cx="0" cy="0"/>
        </a:xfrm>
      </p:grpSpPr>
      <p:sp>
        <p:nvSpPr>
          <p:cNvPr id="15" name="Date Placeholder 3">
            <a:extLst>
              <a:ext uri="{FF2B5EF4-FFF2-40B4-BE49-F238E27FC236}">
                <a16:creationId xmlns:a16="http://schemas.microsoft.com/office/drawing/2014/main" id="{852A4161-AA36-3A4A-B7A0-C4B4FE08B04E}"/>
              </a:ext>
            </a:extLst>
          </p:cNvPr>
          <p:cNvSpPr>
            <a:spLocks noGrp="1"/>
          </p:cNvSpPr>
          <p:nvPr>
            <p:ph type="dt" sz="half" idx="2"/>
          </p:nvPr>
        </p:nvSpPr>
        <p:spPr>
          <a:xfrm>
            <a:off x="987541" y="6244969"/>
            <a:ext cx="2844800" cy="433083"/>
          </a:xfrm>
          <a:prstGeom prst="rect">
            <a:avLst/>
          </a:prstGeom>
        </p:spPr>
        <p:txBody>
          <a:bodyPr vert="horz" lIns="217728" tIns="108864" rIns="217728" bIns="108864" rtlCol="0" anchor="ctr"/>
          <a:lstStyle>
            <a:lvl1pPr algn="l">
              <a:defRPr sz="1200" b="0" i="0">
                <a:solidFill>
                  <a:schemeClr val="tx1">
                    <a:tint val="75000"/>
                  </a:schemeClr>
                </a:solidFill>
                <a:latin typeface="Poppins Medium" pitchFamily="2" charset="77"/>
                <a:ea typeface="Roboto Medium" panose="02000000000000000000" pitchFamily="2" charset="0"/>
                <a:cs typeface="Poppins Medium" pitchFamily="2" charset="77"/>
              </a:defRPr>
            </a:lvl1pPr>
          </a:lstStyle>
          <a:p>
            <a:fld id="{8299092F-FD46-644C-B276-B5065CE8EDA2}" type="datetime1">
              <a:rPr lang="en-US" smtClean="0"/>
              <a:pPr/>
              <a:t>8/9/22</a:t>
            </a:fld>
            <a:endParaRPr lang="en-US" dirty="0"/>
          </a:p>
        </p:txBody>
      </p:sp>
      <p:sp>
        <p:nvSpPr>
          <p:cNvPr id="3" name="Title Placeholder 1">
            <a:extLst>
              <a:ext uri="{FF2B5EF4-FFF2-40B4-BE49-F238E27FC236}">
                <a16:creationId xmlns:a16="http://schemas.microsoft.com/office/drawing/2014/main" id="{9BF29EF1-5FA1-772D-240B-1674405591F8}"/>
              </a:ext>
            </a:extLst>
          </p:cNvPr>
          <p:cNvSpPr>
            <a:spLocks noGrp="1"/>
          </p:cNvSpPr>
          <p:nvPr>
            <p:ph type="title"/>
          </p:nvPr>
        </p:nvSpPr>
        <p:spPr>
          <a:xfrm>
            <a:off x="990551" y="1013579"/>
            <a:ext cx="10239291" cy="734539"/>
          </a:xfrm>
          <a:prstGeom prst="rect">
            <a:avLst/>
          </a:prstGeom>
        </p:spPr>
        <p:txBody>
          <a:bodyPr vert="horz" lIns="217728" tIns="108864" rIns="217728" bIns="108864" rtlCol="0" anchor="ctr">
            <a:noAutofit/>
          </a:bodyPr>
          <a:lstStyle>
            <a:lvl1pPr>
              <a:defRPr sz="3400" b="1" i="0">
                <a:solidFill>
                  <a:schemeClr val="tx1"/>
                </a:solidFill>
                <a:latin typeface="Poppins"/>
                <a:cs typeface="Nirmala UI" panose="020B0604020202020204" pitchFamily="34" charset="0"/>
              </a:defRPr>
            </a:lvl1pPr>
          </a:lstStyle>
          <a:p>
            <a:r>
              <a:rPr lang="en-US"/>
              <a:t>Click to edit Master title style</a:t>
            </a:r>
            <a:endParaRPr lang="en-US" dirty="0"/>
          </a:p>
        </p:txBody>
      </p:sp>
      <p:sp>
        <p:nvSpPr>
          <p:cNvPr id="4" name="Content Placeholder 2">
            <a:extLst>
              <a:ext uri="{FF2B5EF4-FFF2-40B4-BE49-F238E27FC236}">
                <a16:creationId xmlns:a16="http://schemas.microsoft.com/office/drawing/2014/main" id="{21F57402-D900-9D37-72C2-F73C54A59D9D}"/>
              </a:ext>
            </a:extLst>
          </p:cNvPr>
          <p:cNvSpPr>
            <a:spLocks noGrp="1"/>
          </p:cNvSpPr>
          <p:nvPr>
            <p:ph sz="half" idx="11"/>
          </p:nvPr>
        </p:nvSpPr>
        <p:spPr>
          <a:xfrm>
            <a:off x="1124176" y="2156578"/>
            <a:ext cx="10239290" cy="3781047"/>
          </a:xfrm>
        </p:spPr>
        <p:txBody>
          <a:bodyPr>
            <a:normAutofit/>
          </a:bodyPr>
          <a:lstStyle>
            <a:lvl1pPr marL="429333" indent="-429333">
              <a:buFont typeface="Wingdings" pitchFamily="2" charset="2"/>
              <a:buChar char="§"/>
              <a:defRPr sz="2000" b="0" i="0">
                <a:solidFill>
                  <a:schemeClr val="tx1"/>
                </a:solidFill>
                <a:latin typeface="Poppins Medium" pitchFamily="2" charset="77"/>
                <a:ea typeface="Roboto Medium" panose="02000000000000000000" pitchFamily="2" charset="0"/>
                <a:cs typeface="Poppins Medium" pitchFamily="2" charset="77"/>
              </a:defRPr>
            </a:lvl1pPr>
            <a:lvl2pPr marL="884342" indent="-340131">
              <a:buFont typeface="Apple Symbols" panose="02000000000000000000" pitchFamily="2" charset="-79"/>
              <a:buChar char="⎼"/>
              <a:defRPr sz="2000" b="0" i="0">
                <a:solidFill>
                  <a:schemeClr val="tx1"/>
                </a:solidFill>
                <a:latin typeface="Poppins Medium" pitchFamily="2" charset="77"/>
                <a:cs typeface="Poppins Medium" pitchFamily="2" charset="77"/>
              </a:defRPr>
            </a:lvl2pPr>
            <a:lvl3pPr marL="1360526" indent="-272105">
              <a:buFont typeface="Apple Symbols" panose="02000000000000000000" pitchFamily="2" charset="-79"/>
              <a:buChar char="⎼"/>
              <a:defRPr sz="2000" b="0" i="0">
                <a:solidFill>
                  <a:schemeClr val="tx1"/>
                </a:solidFill>
                <a:latin typeface="Poppins Medium" pitchFamily="2" charset="77"/>
                <a:cs typeface="Poppins Medium" pitchFamily="2" charset="77"/>
              </a:defRPr>
            </a:lvl3pPr>
            <a:lvl4pPr marL="1904737" indent="-272105">
              <a:buFont typeface="Apple Symbols" panose="02000000000000000000" pitchFamily="2" charset="-79"/>
              <a:buChar char="⎼"/>
              <a:defRPr sz="2000" b="0" i="0">
                <a:solidFill>
                  <a:schemeClr val="tx1"/>
                </a:solidFill>
                <a:latin typeface="Poppins Medium" pitchFamily="2" charset="77"/>
                <a:cs typeface="Poppins Medium" pitchFamily="2" charset="77"/>
              </a:defRPr>
            </a:lvl4pPr>
            <a:lvl5pPr marL="2448948" indent="-272105">
              <a:buFont typeface="Apple Symbols" panose="02000000000000000000" pitchFamily="2" charset="-79"/>
              <a:buChar char="⎼"/>
              <a:defRPr sz="2000" b="0" i="0">
                <a:solidFill>
                  <a:schemeClr val="tx1"/>
                </a:solidFill>
                <a:latin typeface="Poppins Medium" pitchFamily="2" charset="77"/>
                <a:cs typeface="Poppins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2987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Main">
    <p:spTree>
      <p:nvGrpSpPr>
        <p:cNvPr id="1" name=""/>
        <p:cNvGrpSpPr/>
        <p:nvPr/>
      </p:nvGrpSpPr>
      <p:grpSpPr>
        <a:xfrm>
          <a:off x="0" y="0"/>
          <a:ext cx="0" cy="0"/>
          <a:chOff x="0" y="0"/>
          <a:chExt cx="0" cy="0"/>
        </a:xfrm>
      </p:grpSpPr>
      <p:sp>
        <p:nvSpPr>
          <p:cNvPr id="15" name="Date Placeholder 3">
            <a:extLst>
              <a:ext uri="{FF2B5EF4-FFF2-40B4-BE49-F238E27FC236}">
                <a16:creationId xmlns:a16="http://schemas.microsoft.com/office/drawing/2014/main" id="{852A4161-AA36-3A4A-B7A0-C4B4FE08B04E}"/>
              </a:ext>
            </a:extLst>
          </p:cNvPr>
          <p:cNvSpPr>
            <a:spLocks noGrp="1"/>
          </p:cNvSpPr>
          <p:nvPr>
            <p:ph type="dt" sz="half" idx="2"/>
          </p:nvPr>
        </p:nvSpPr>
        <p:spPr>
          <a:xfrm>
            <a:off x="987541" y="6244969"/>
            <a:ext cx="2844800" cy="433083"/>
          </a:xfrm>
          <a:prstGeom prst="rect">
            <a:avLst/>
          </a:prstGeom>
        </p:spPr>
        <p:txBody>
          <a:bodyPr vert="horz" lIns="217728" tIns="108864" rIns="217728" bIns="108864" rtlCol="0" anchor="ctr"/>
          <a:lstStyle>
            <a:lvl1pPr algn="l">
              <a:defRPr sz="1200" b="0" i="0">
                <a:solidFill>
                  <a:schemeClr val="tx1">
                    <a:tint val="75000"/>
                  </a:schemeClr>
                </a:solidFill>
                <a:latin typeface="Poppins Medium" pitchFamily="2" charset="77"/>
                <a:ea typeface="Roboto Medium" panose="02000000000000000000" pitchFamily="2" charset="0"/>
                <a:cs typeface="Poppins Medium" pitchFamily="2" charset="77"/>
              </a:defRPr>
            </a:lvl1pPr>
          </a:lstStyle>
          <a:p>
            <a:fld id="{8299092F-FD46-644C-B276-B5065CE8EDA2}" type="datetime1">
              <a:rPr lang="en-US" smtClean="0"/>
              <a:pPr/>
              <a:t>8/9/22</a:t>
            </a:fld>
            <a:endParaRPr lang="en-US" dirty="0"/>
          </a:p>
        </p:txBody>
      </p:sp>
      <p:sp>
        <p:nvSpPr>
          <p:cNvPr id="3" name="Title Placeholder 1">
            <a:extLst>
              <a:ext uri="{FF2B5EF4-FFF2-40B4-BE49-F238E27FC236}">
                <a16:creationId xmlns:a16="http://schemas.microsoft.com/office/drawing/2014/main" id="{9BF29EF1-5FA1-772D-240B-1674405591F8}"/>
              </a:ext>
            </a:extLst>
          </p:cNvPr>
          <p:cNvSpPr>
            <a:spLocks noGrp="1"/>
          </p:cNvSpPr>
          <p:nvPr>
            <p:ph type="title"/>
          </p:nvPr>
        </p:nvSpPr>
        <p:spPr>
          <a:xfrm>
            <a:off x="990551" y="1013579"/>
            <a:ext cx="10239291" cy="734539"/>
          </a:xfrm>
          <a:prstGeom prst="rect">
            <a:avLst/>
          </a:prstGeom>
        </p:spPr>
        <p:txBody>
          <a:bodyPr vert="horz" lIns="217728" tIns="108864" rIns="217728" bIns="108864" rtlCol="0" anchor="ctr">
            <a:noAutofit/>
          </a:bodyPr>
          <a:lstStyle>
            <a:lvl1pPr>
              <a:defRPr sz="3400" b="1" i="0">
                <a:solidFill>
                  <a:schemeClr val="tx1"/>
                </a:solidFill>
                <a:latin typeface="Poppins"/>
                <a:cs typeface="Nirmala UI" panose="020B0604020202020204" pitchFamily="34" charset="0"/>
              </a:defRPr>
            </a:lvl1pPr>
          </a:lstStyle>
          <a:p>
            <a:r>
              <a:rPr lang="en-US"/>
              <a:t>Click to edit Master title style</a:t>
            </a:r>
            <a:endParaRPr lang="en-US" dirty="0"/>
          </a:p>
        </p:txBody>
      </p:sp>
      <p:sp>
        <p:nvSpPr>
          <p:cNvPr id="4" name="Content Placeholder 2">
            <a:extLst>
              <a:ext uri="{FF2B5EF4-FFF2-40B4-BE49-F238E27FC236}">
                <a16:creationId xmlns:a16="http://schemas.microsoft.com/office/drawing/2014/main" id="{21F57402-D900-9D37-72C2-F73C54A59D9D}"/>
              </a:ext>
            </a:extLst>
          </p:cNvPr>
          <p:cNvSpPr>
            <a:spLocks noGrp="1"/>
          </p:cNvSpPr>
          <p:nvPr>
            <p:ph sz="half" idx="11"/>
          </p:nvPr>
        </p:nvSpPr>
        <p:spPr>
          <a:xfrm>
            <a:off x="1124176" y="2156578"/>
            <a:ext cx="10239290" cy="3781047"/>
          </a:xfrm>
        </p:spPr>
        <p:txBody>
          <a:bodyPr>
            <a:normAutofit/>
          </a:bodyPr>
          <a:lstStyle>
            <a:lvl1pPr marL="429333" indent="-429333">
              <a:buFont typeface="Wingdings" pitchFamily="2" charset="2"/>
              <a:buChar char="§"/>
              <a:defRPr sz="2000" b="0" i="0">
                <a:solidFill>
                  <a:schemeClr val="tx1"/>
                </a:solidFill>
                <a:latin typeface="Poppins Medium" pitchFamily="2" charset="77"/>
                <a:ea typeface="Roboto Medium" panose="02000000000000000000" pitchFamily="2" charset="0"/>
                <a:cs typeface="Poppins Medium" pitchFamily="2" charset="77"/>
              </a:defRPr>
            </a:lvl1pPr>
            <a:lvl2pPr marL="884342" indent="-340131">
              <a:buFont typeface="Apple Symbols" panose="02000000000000000000" pitchFamily="2" charset="-79"/>
              <a:buChar char="⎼"/>
              <a:defRPr sz="2000" b="0" i="0">
                <a:solidFill>
                  <a:schemeClr val="tx1"/>
                </a:solidFill>
                <a:latin typeface="Poppins Medium" pitchFamily="2" charset="77"/>
                <a:cs typeface="Poppins Medium" pitchFamily="2" charset="77"/>
              </a:defRPr>
            </a:lvl2pPr>
            <a:lvl3pPr marL="1360526" indent="-272105">
              <a:buFont typeface="Apple Symbols" panose="02000000000000000000" pitchFamily="2" charset="-79"/>
              <a:buChar char="⎼"/>
              <a:defRPr sz="2000" b="0" i="0">
                <a:solidFill>
                  <a:schemeClr val="tx1"/>
                </a:solidFill>
                <a:latin typeface="Poppins Medium" pitchFamily="2" charset="77"/>
                <a:cs typeface="Poppins Medium" pitchFamily="2" charset="77"/>
              </a:defRPr>
            </a:lvl3pPr>
            <a:lvl4pPr marL="1904737" indent="-272105">
              <a:buFont typeface="Apple Symbols" panose="02000000000000000000" pitchFamily="2" charset="-79"/>
              <a:buChar char="⎼"/>
              <a:defRPr sz="2000" b="0" i="0">
                <a:solidFill>
                  <a:schemeClr val="tx1"/>
                </a:solidFill>
                <a:latin typeface="Poppins Medium" pitchFamily="2" charset="77"/>
                <a:cs typeface="Poppins Medium" pitchFamily="2" charset="77"/>
              </a:defRPr>
            </a:lvl4pPr>
            <a:lvl5pPr marL="2448948" indent="-272105">
              <a:buFont typeface="Apple Symbols" panose="02000000000000000000" pitchFamily="2" charset="-79"/>
              <a:buChar char="⎼"/>
              <a:defRPr sz="2000" b="0" i="0">
                <a:solidFill>
                  <a:schemeClr val="tx1"/>
                </a:solidFill>
                <a:latin typeface="Poppins Medium" pitchFamily="2" charset="77"/>
                <a:cs typeface="Poppins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7083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4_Main">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429964DE-C62A-9149-9F74-0774A195113F}"/>
              </a:ext>
            </a:extLst>
          </p:cNvPr>
          <p:cNvSpPr>
            <a:spLocks noGrp="1"/>
          </p:cNvSpPr>
          <p:nvPr>
            <p:ph type="title"/>
          </p:nvPr>
        </p:nvSpPr>
        <p:spPr>
          <a:xfrm>
            <a:off x="990551" y="1013579"/>
            <a:ext cx="10239291" cy="734539"/>
          </a:xfrm>
          <a:prstGeom prst="rect">
            <a:avLst/>
          </a:prstGeom>
        </p:spPr>
        <p:txBody>
          <a:bodyPr vert="horz" lIns="217728" tIns="108864" rIns="217728" bIns="108864" rtlCol="0" anchor="ctr">
            <a:noAutofit/>
          </a:bodyPr>
          <a:lstStyle>
            <a:lvl1pPr>
              <a:defRPr sz="3600" b="1" i="0">
                <a:solidFill>
                  <a:schemeClr val="tx1"/>
                </a:solidFill>
                <a:latin typeface="Poppins"/>
                <a:cs typeface="Nirmala UI" panose="020B0604020202020204" pitchFamily="34" charset="0"/>
              </a:defRPr>
            </a:lvl1pPr>
          </a:lstStyle>
          <a:p>
            <a:r>
              <a:rPr lang="en-US"/>
              <a:t>Click to edit Master title style</a:t>
            </a:r>
            <a:endParaRPr lang="en-US" dirty="0"/>
          </a:p>
        </p:txBody>
      </p:sp>
      <p:sp>
        <p:nvSpPr>
          <p:cNvPr id="19" name="Content Placeholder 2">
            <a:extLst>
              <a:ext uri="{FF2B5EF4-FFF2-40B4-BE49-F238E27FC236}">
                <a16:creationId xmlns:a16="http://schemas.microsoft.com/office/drawing/2014/main" id="{609DFC95-F4C5-3049-81AA-284232FDF255}"/>
              </a:ext>
            </a:extLst>
          </p:cNvPr>
          <p:cNvSpPr>
            <a:spLocks noGrp="1"/>
          </p:cNvSpPr>
          <p:nvPr>
            <p:ph sz="half" idx="11"/>
          </p:nvPr>
        </p:nvSpPr>
        <p:spPr>
          <a:xfrm>
            <a:off x="5500273" y="2156578"/>
            <a:ext cx="5708222" cy="3687843"/>
          </a:xfrm>
        </p:spPr>
        <p:txBody>
          <a:bodyPr>
            <a:normAutofit/>
          </a:bodyPr>
          <a:lstStyle>
            <a:lvl1pPr marL="429333" indent="-429333">
              <a:buFont typeface="Wingdings" pitchFamily="2" charset="2"/>
              <a:buChar char="§"/>
              <a:defRPr sz="2000" b="0" i="0">
                <a:solidFill>
                  <a:schemeClr val="tx1"/>
                </a:solidFill>
                <a:latin typeface="Poppins Medium" pitchFamily="2" charset="77"/>
                <a:ea typeface="Roboto Medium" panose="02000000000000000000" pitchFamily="2" charset="0"/>
                <a:cs typeface="Poppins Medium" pitchFamily="2" charset="77"/>
              </a:defRPr>
            </a:lvl1pPr>
            <a:lvl2pPr marL="884342" indent="-340131">
              <a:buFont typeface="Apple Symbols" panose="02000000000000000000" pitchFamily="2" charset="-79"/>
              <a:buChar char="⎼"/>
              <a:defRPr sz="2000" b="0" i="0">
                <a:solidFill>
                  <a:schemeClr val="tx1"/>
                </a:solidFill>
                <a:latin typeface="Poppins Medium" pitchFamily="2" charset="77"/>
                <a:cs typeface="Poppins Medium" pitchFamily="2" charset="77"/>
              </a:defRPr>
            </a:lvl2pPr>
            <a:lvl3pPr marL="1360526" indent="-272105">
              <a:buFont typeface="Apple Symbols" panose="02000000000000000000" pitchFamily="2" charset="-79"/>
              <a:buChar char="⎼"/>
              <a:defRPr sz="2000" b="0" i="0">
                <a:solidFill>
                  <a:schemeClr val="tx1"/>
                </a:solidFill>
                <a:latin typeface="Poppins Medium" pitchFamily="2" charset="77"/>
                <a:cs typeface="Poppins Medium" pitchFamily="2" charset="77"/>
              </a:defRPr>
            </a:lvl3pPr>
            <a:lvl4pPr marL="1904737" indent="-272105">
              <a:buFont typeface="Apple Symbols" panose="02000000000000000000" pitchFamily="2" charset="-79"/>
              <a:buChar char="⎼"/>
              <a:defRPr sz="2000" b="0" i="0">
                <a:solidFill>
                  <a:schemeClr val="tx1"/>
                </a:solidFill>
                <a:latin typeface="Poppins Medium" pitchFamily="2" charset="77"/>
                <a:cs typeface="Poppins Medium" pitchFamily="2" charset="77"/>
              </a:defRPr>
            </a:lvl4pPr>
            <a:lvl5pPr marL="2448948" indent="-272105">
              <a:buFont typeface="Apple Symbols" panose="02000000000000000000" pitchFamily="2" charset="-79"/>
              <a:buChar char="⎼"/>
              <a:defRPr sz="2000" b="0" i="0">
                <a:solidFill>
                  <a:schemeClr val="tx1"/>
                </a:solidFill>
                <a:latin typeface="Poppins Medium" pitchFamily="2" charset="77"/>
                <a:cs typeface="Poppins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2">
            <a:extLst>
              <a:ext uri="{FF2B5EF4-FFF2-40B4-BE49-F238E27FC236}">
                <a16:creationId xmlns:a16="http://schemas.microsoft.com/office/drawing/2014/main" id="{765BC48B-B4F1-24D8-AF91-3E3EF6433D20}"/>
              </a:ext>
            </a:extLst>
          </p:cNvPr>
          <p:cNvSpPr>
            <a:spLocks noGrp="1"/>
          </p:cNvSpPr>
          <p:nvPr>
            <p:ph type="pic" sz="quarter" idx="15"/>
          </p:nvPr>
        </p:nvSpPr>
        <p:spPr>
          <a:xfrm>
            <a:off x="987541" y="2156578"/>
            <a:ext cx="4189321" cy="3906982"/>
          </a:xfrm>
          <a:solidFill>
            <a:schemeClr val="bg1">
              <a:lumMod val="85000"/>
            </a:schemeClr>
          </a:solidFill>
        </p:spPr>
        <p:txBody>
          <a:bodyPr>
            <a:normAutofit/>
          </a:bodyPr>
          <a:lstStyle>
            <a:lvl1pPr>
              <a:defRPr sz="1000" b="1" i="0">
                <a:latin typeface="Poppins" pitchFamily="2" charset="77"/>
                <a:cs typeface="Poppins" pitchFamily="2" charset="77"/>
              </a:defRPr>
            </a:lvl1pPr>
          </a:lstStyle>
          <a:p>
            <a:r>
              <a:rPr lang="en-US"/>
              <a:t>Click icon to add picture</a:t>
            </a:r>
            <a:endParaRPr lang="en-US" dirty="0"/>
          </a:p>
        </p:txBody>
      </p:sp>
      <p:sp>
        <p:nvSpPr>
          <p:cNvPr id="4" name="Date Placeholder 3">
            <a:extLst>
              <a:ext uri="{FF2B5EF4-FFF2-40B4-BE49-F238E27FC236}">
                <a16:creationId xmlns:a16="http://schemas.microsoft.com/office/drawing/2014/main" id="{7DA4F77C-C82D-4F04-EC48-75AA736F4528}"/>
              </a:ext>
            </a:extLst>
          </p:cNvPr>
          <p:cNvSpPr>
            <a:spLocks noGrp="1"/>
          </p:cNvSpPr>
          <p:nvPr>
            <p:ph type="dt" sz="half" idx="2"/>
          </p:nvPr>
        </p:nvSpPr>
        <p:spPr>
          <a:xfrm>
            <a:off x="987541" y="6244969"/>
            <a:ext cx="2844800" cy="433083"/>
          </a:xfrm>
          <a:prstGeom prst="rect">
            <a:avLst/>
          </a:prstGeom>
        </p:spPr>
        <p:txBody>
          <a:bodyPr vert="horz" lIns="217728" tIns="108864" rIns="217728" bIns="108864" rtlCol="0" anchor="ctr"/>
          <a:lstStyle>
            <a:lvl1pPr algn="l">
              <a:defRPr sz="1200" b="0" i="0">
                <a:solidFill>
                  <a:schemeClr val="tx1">
                    <a:tint val="75000"/>
                  </a:schemeClr>
                </a:solidFill>
                <a:latin typeface="Poppins" pitchFamily="2" charset="77"/>
                <a:ea typeface="Roboto Medium" panose="02000000000000000000" pitchFamily="2" charset="0"/>
              </a:defRPr>
            </a:lvl1pPr>
          </a:lstStyle>
          <a:p>
            <a:fld id="{8299092F-FD46-644C-B276-B5065CE8EDA2}" type="datetime1">
              <a:rPr lang="en-US" smtClean="0"/>
              <a:pPr/>
              <a:t>8/9/22</a:t>
            </a:fld>
            <a:endParaRPr lang="en-US" dirty="0"/>
          </a:p>
        </p:txBody>
      </p:sp>
    </p:spTree>
    <p:extLst>
      <p:ext uri="{BB962C8B-B14F-4D97-AF65-F5344CB8AC3E}">
        <p14:creationId xmlns:p14="http://schemas.microsoft.com/office/powerpoint/2010/main" val="864076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2F5888-91E2-8B20-858B-268C288FA928}"/>
              </a:ext>
            </a:extLst>
          </p:cNvPr>
          <p:cNvSpPr>
            <a:spLocks noGrp="1"/>
          </p:cNvSpPr>
          <p:nvPr>
            <p:ph type="title"/>
          </p:nvPr>
        </p:nvSpPr>
        <p:spPr>
          <a:xfrm>
            <a:off x="838200" y="365125"/>
            <a:ext cx="10033686"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FB7D2BB-5C7A-B98D-6434-99BD6DB52624}"/>
              </a:ext>
            </a:extLst>
          </p:cNvPr>
          <p:cNvSpPr>
            <a:spLocks noGrp="1"/>
          </p:cNvSpPr>
          <p:nvPr>
            <p:ph type="body" idx="1"/>
          </p:nvPr>
        </p:nvSpPr>
        <p:spPr>
          <a:xfrm>
            <a:off x="838200" y="1825625"/>
            <a:ext cx="10033686" cy="39873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532B090-1FAB-840C-5AC6-E98148BF1D49}"/>
              </a:ext>
            </a:extLst>
          </p:cNvPr>
          <p:cNvSpPr>
            <a:spLocks noGrp="1"/>
          </p:cNvSpPr>
          <p:nvPr>
            <p:ph type="dt" sz="half" idx="2"/>
          </p:nvPr>
        </p:nvSpPr>
        <p:spPr>
          <a:xfrm>
            <a:off x="838200" y="6291035"/>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Poppins" pitchFamily="2" charset="77"/>
              </a:defRPr>
            </a:lvl1pPr>
          </a:lstStyle>
          <a:p>
            <a:fld id="{DC6F1112-ACD1-1A40-B45D-52D975F53B11}" type="datetime1">
              <a:rPr lang="en-US" smtClean="0"/>
              <a:t>8/9/22</a:t>
            </a:fld>
            <a:endParaRPr lang="en-US" dirty="0"/>
          </a:p>
        </p:txBody>
      </p:sp>
      <p:pic>
        <p:nvPicPr>
          <p:cNvPr id="11" name="Picture 10" descr="Health Equity Action Network Logo">
            <a:extLst>
              <a:ext uri="{FF2B5EF4-FFF2-40B4-BE49-F238E27FC236}">
                <a16:creationId xmlns:a16="http://schemas.microsoft.com/office/drawing/2014/main" id="{78D68DBE-D347-63BB-F7B3-090EC642D426}"/>
              </a:ext>
            </a:extLst>
          </p:cNvPr>
          <p:cNvPicPr>
            <a:picLocks noChangeAspect="1"/>
          </p:cNvPicPr>
          <p:nvPr userDrawn="1"/>
        </p:nvPicPr>
        <p:blipFill>
          <a:blip r:embed="rId11"/>
          <a:stretch>
            <a:fillRect/>
          </a:stretch>
        </p:blipFill>
        <p:spPr>
          <a:xfrm>
            <a:off x="9740047" y="5562600"/>
            <a:ext cx="2098827" cy="997074"/>
          </a:xfrm>
          <a:prstGeom prst="rect">
            <a:avLst/>
          </a:prstGeom>
        </p:spPr>
      </p:pic>
      <p:sp>
        <p:nvSpPr>
          <p:cNvPr id="7" name="Slide Number Placeholder 5">
            <a:extLst>
              <a:ext uri="{FF2B5EF4-FFF2-40B4-BE49-F238E27FC236}">
                <a16:creationId xmlns:a16="http://schemas.microsoft.com/office/drawing/2014/main" id="{DC511854-EB33-93A8-BAEE-91F3ACD678DC}"/>
              </a:ext>
            </a:extLst>
          </p:cNvPr>
          <p:cNvSpPr txBox="1">
            <a:spLocks/>
          </p:cNvSpPr>
          <p:nvPr userDrawn="1"/>
        </p:nvSpPr>
        <p:spPr>
          <a:xfrm>
            <a:off x="11264900" y="442066"/>
            <a:ext cx="601798" cy="331932"/>
          </a:xfrm>
          <a:prstGeom prst="rect">
            <a:avLst/>
          </a:prstGeom>
        </p:spPr>
        <p:txBody>
          <a:bodyPr vert="horz" lIns="217728" tIns="108864" rIns="217728" bIns="108864" rtlCol="0" anchor="ctr"/>
          <a:lstStyle>
            <a:defPPr>
              <a:defRPr lang="en-US"/>
            </a:defPPr>
            <a:lvl1pPr marL="0" algn="ctr" defTabSz="914400" rtl="0" eaLnBrk="1" latinLnBrk="0" hangingPunct="1">
              <a:defRPr sz="1000" b="1" i="0" kern="1200">
                <a:solidFill>
                  <a:schemeClr val="bg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30716D-6579-E840-A866-65A32A51B07B}" type="slidenum">
              <a:rPr lang="en-US" sz="900" b="0" baseline="0" smtClean="0">
                <a:solidFill>
                  <a:schemeClr val="bg1"/>
                </a:solidFill>
              </a:rPr>
              <a:pPr/>
              <a:t>‹#›</a:t>
            </a:fld>
            <a:endParaRPr lang="en-US" sz="900" b="0" baseline="0" dirty="0">
              <a:solidFill>
                <a:schemeClr val="bg1"/>
              </a:solidFill>
            </a:endParaRPr>
          </a:p>
        </p:txBody>
      </p:sp>
    </p:spTree>
    <p:extLst>
      <p:ext uri="{BB962C8B-B14F-4D97-AF65-F5344CB8AC3E}">
        <p14:creationId xmlns:p14="http://schemas.microsoft.com/office/powerpoint/2010/main" val="9537357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49" r:id="rId4"/>
    <p:sldLayoutId id="2147483665" r:id="rId5"/>
    <p:sldLayoutId id="2147483669" r:id="rId6"/>
    <p:sldLayoutId id="2147483667" r:id="rId7"/>
    <p:sldLayoutId id="2147483670" r:id="rId8"/>
    <p:sldLayoutId id="2147483668" r:id="rId9"/>
  </p:sldLayoutIdLst>
  <p:hf sldNum="0" hdr="0" ftr="0"/>
  <p:txStyles>
    <p:titleStyle>
      <a:lvl1pPr algn="l" defTabSz="914400" rtl="0" eaLnBrk="1" latinLnBrk="0" hangingPunct="1">
        <a:lnSpc>
          <a:spcPct val="90000"/>
        </a:lnSpc>
        <a:spcBef>
          <a:spcPct val="0"/>
        </a:spcBef>
        <a:buNone/>
        <a:defRPr sz="3400" b="1" i="0" kern="1200">
          <a:solidFill>
            <a:schemeClr val="tx1"/>
          </a:solidFill>
          <a:latin typeface="Poppins" pitchFamily="2" charset="77"/>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Wingdings" pitchFamily="2" charset="2"/>
        <a:buChar char="§"/>
        <a:defRPr sz="2400" b="0" i="0" kern="1200">
          <a:solidFill>
            <a:schemeClr val="tx1"/>
          </a:solidFill>
          <a:latin typeface="Poppins Medium" pitchFamily="2" charset="77"/>
          <a:ea typeface="+mn-ea"/>
          <a:cs typeface="Poppins Medium" pitchFamily="2" charset="77"/>
        </a:defRPr>
      </a:lvl1pPr>
      <a:lvl2pPr marL="685800" indent="-228600" algn="l" defTabSz="914400" rtl="0" eaLnBrk="1" latinLnBrk="0" hangingPunct="1">
        <a:lnSpc>
          <a:spcPct val="90000"/>
        </a:lnSpc>
        <a:spcBef>
          <a:spcPts val="500"/>
        </a:spcBef>
        <a:buClr>
          <a:schemeClr val="accent1"/>
        </a:buClr>
        <a:buFont typeface="Apple Symbols" panose="02000000000000000000" pitchFamily="2" charset="-79"/>
        <a:buChar char="⎼"/>
        <a:defRPr sz="2400" b="0" i="0" kern="1200">
          <a:solidFill>
            <a:schemeClr val="tx1"/>
          </a:solidFill>
          <a:latin typeface="Poppins Medium" pitchFamily="2" charset="77"/>
          <a:ea typeface="+mn-ea"/>
          <a:cs typeface="Poppins Medium" pitchFamily="2" charset="77"/>
        </a:defRPr>
      </a:lvl2pPr>
      <a:lvl3pPr marL="1143000" indent="-228600" algn="l" defTabSz="914400" rtl="0" eaLnBrk="1" latinLnBrk="0" hangingPunct="1">
        <a:lnSpc>
          <a:spcPct val="90000"/>
        </a:lnSpc>
        <a:spcBef>
          <a:spcPts val="500"/>
        </a:spcBef>
        <a:buClr>
          <a:schemeClr val="accent1"/>
        </a:buClr>
        <a:buFont typeface="Apple Symbols" panose="02000000000000000000" pitchFamily="2" charset="-79"/>
        <a:buChar char="⎼"/>
        <a:defRPr sz="2400" b="0" i="0" kern="1200">
          <a:solidFill>
            <a:schemeClr val="tx1"/>
          </a:solidFill>
          <a:latin typeface="Poppins Medium" pitchFamily="2" charset="77"/>
          <a:ea typeface="+mn-ea"/>
          <a:cs typeface="Poppins Medium" pitchFamily="2" charset="77"/>
        </a:defRPr>
      </a:lvl3pPr>
      <a:lvl4pPr marL="1600200" indent="-228600" algn="l" defTabSz="914400" rtl="0" eaLnBrk="1" latinLnBrk="0" hangingPunct="1">
        <a:lnSpc>
          <a:spcPct val="90000"/>
        </a:lnSpc>
        <a:spcBef>
          <a:spcPts val="500"/>
        </a:spcBef>
        <a:buClr>
          <a:schemeClr val="accent1"/>
        </a:buClr>
        <a:buFont typeface="Apple Symbols" panose="02000000000000000000" pitchFamily="2" charset="-79"/>
        <a:buChar char="⎼"/>
        <a:defRPr sz="2400" b="0" i="0" kern="1200">
          <a:solidFill>
            <a:schemeClr val="tx1"/>
          </a:solidFill>
          <a:latin typeface="Poppins Medium" pitchFamily="2" charset="77"/>
          <a:ea typeface="+mn-ea"/>
          <a:cs typeface="Poppins Medium" pitchFamily="2" charset="77"/>
        </a:defRPr>
      </a:lvl4pPr>
      <a:lvl5pPr marL="2057400" indent="-228600" algn="l" defTabSz="914400" rtl="0" eaLnBrk="1" latinLnBrk="0" hangingPunct="1">
        <a:lnSpc>
          <a:spcPct val="90000"/>
        </a:lnSpc>
        <a:spcBef>
          <a:spcPts val="500"/>
        </a:spcBef>
        <a:buClr>
          <a:schemeClr val="accent1"/>
        </a:buClr>
        <a:buFont typeface="Apple Symbols" panose="02000000000000000000" pitchFamily="2" charset="-79"/>
        <a:buChar char="⎼"/>
        <a:defRPr sz="2400" b="0" i="0" kern="1200">
          <a:solidFill>
            <a:schemeClr val="tx1"/>
          </a:solidFill>
          <a:latin typeface="Poppins Medium" pitchFamily="2" charset="77"/>
          <a:ea typeface="+mn-ea"/>
          <a:cs typeface="Poppins Medium"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hyperlink" Target="https://fonts.google.com/specimen/Poppins?subset=arabic&amp;preview.text=%D8%A7%D9%84%D8%AD%D8%A8%20%D8%B3%D9%85%D8%A7%D8%A1%20%D9%84%D8%A7%20%D8%AA%D9%85%D8%B7%D8%B1%20%D8%BA%D9%8A%D8%B1%20%D8%A7%D9%84%D8%A3%D8%AD%D9%84%D8%A7%D9%85.&amp;preview.text_type=custom#standard-styles" TargetMode="Externa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7.png"/><Relationship Id="rId5" Type="http://schemas.openxmlformats.org/officeDocument/2006/relationships/image" Target="../media/image4.png"/><Relationship Id="rId10" Type="http://schemas.openxmlformats.org/officeDocument/2006/relationships/image" Target="../media/image16.svg"/><Relationship Id="rId4" Type="http://schemas.openxmlformats.org/officeDocument/2006/relationships/image" Target="../media/image12.svg"/><Relationship Id="rId9" Type="http://schemas.openxmlformats.org/officeDocument/2006/relationships/image" Target="../media/image15.png"/><Relationship Id="rId14" Type="http://schemas.openxmlformats.org/officeDocument/2006/relationships/image" Target="../media/image20.svg"/></Relationships>
</file>

<file path=ppt/slides/_rels/slide12.xml.rels><?xml version="1.0" encoding="UTF-8" standalone="yes"?>
<Relationships xmlns="http://schemas.openxmlformats.org/package/2006/relationships"><Relationship Id="rId3" Type="http://schemas.openxmlformats.org/officeDocument/2006/relationships/hyperlink" Target="http://fonts.google.com/specimen/Poppins" TargetMode="External"/><Relationship Id="rId2" Type="http://schemas.openxmlformats.org/officeDocument/2006/relationships/hyperlink" Target="https://fonts.google.com/specimen/Poppins?subset=arabic&amp;preview.text=%D8%A7%D9%84%D8%AD%D8%A8%20%D8%B3%D9%85%D8%A7%D8%A1%20%D9%84%D8%A7%20%D8%AA%D9%85%D8%B7%D8%B1%20%D8%BA%D9%8A%D8%B1%20%D8%A7%D9%84%D8%A3%D8%AD%D9%84%D8%A7%D9%85.&amp;preview.text_type=custom#standard-styles"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6.jpg"/><Relationship Id="rId13" Type="http://schemas.openxmlformats.org/officeDocument/2006/relationships/image" Target="../media/image31.jpg"/><Relationship Id="rId18" Type="http://schemas.openxmlformats.org/officeDocument/2006/relationships/image" Target="../media/image36.jpg"/><Relationship Id="rId26" Type="http://schemas.openxmlformats.org/officeDocument/2006/relationships/image" Target="../media/image44.jpg"/><Relationship Id="rId3" Type="http://schemas.openxmlformats.org/officeDocument/2006/relationships/image" Target="../media/image22.jpg"/><Relationship Id="rId21" Type="http://schemas.openxmlformats.org/officeDocument/2006/relationships/image" Target="../media/image39.jpg"/><Relationship Id="rId7" Type="http://schemas.openxmlformats.org/officeDocument/2006/relationships/image" Target="../media/image10.jpg"/><Relationship Id="rId12" Type="http://schemas.openxmlformats.org/officeDocument/2006/relationships/image" Target="../media/image30.jpg"/><Relationship Id="rId17" Type="http://schemas.openxmlformats.org/officeDocument/2006/relationships/image" Target="../media/image35.jpg"/><Relationship Id="rId25" Type="http://schemas.openxmlformats.org/officeDocument/2006/relationships/image" Target="../media/image43.jpg"/><Relationship Id="rId2" Type="http://schemas.openxmlformats.org/officeDocument/2006/relationships/image" Target="../media/image21.jpg"/><Relationship Id="rId16" Type="http://schemas.openxmlformats.org/officeDocument/2006/relationships/image" Target="../media/image34.jpg"/><Relationship Id="rId20" Type="http://schemas.openxmlformats.org/officeDocument/2006/relationships/image" Target="../media/image38.jpg"/><Relationship Id="rId29" Type="http://schemas.openxmlformats.org/officeDocument/2006/relationships/image" Target="../media/image47.jpg"/><Relationship Id="rId1" Type="http://schemas.openxmlformats.org/officeDocument/2006/relationships/slideLayout" Target="../slideLayouts/slideLayout7.xml"/><Relationship Id="rId6" Type="http://schemas.openxmlformats.org/officeDocument/2006/relationships/image" Target="../media/image25.jpg"/><Relationship Id="rId11" Type="http://schemas.openxmlformats.org/officeDocument/2006/relationships/image" Target="../media/image29.jpg"/><Relationship Id="rId24" Type="http://schemas.openxmlformats.org/officeDocument/2006/relationships/image" Target="../media/image42.jpg"/><Relationship Id="rId5" Type="http://schemas.openxmlformats.org/officeDocument/2006/relationships/image" Target="../media/image24.jpg"/><Relationship Id="rId15" Type="http://schemas.openxmlformats.org/officeDocument/2006/relationships/image" Target="../media/image33.jpg"/><Relationship Id="rId23" Type="http://schemas.openxmlformats.org/officeDocument/2006/relationships/image" Target="../media/image41.jpg"/><Relationship Id="rId28" Type="http://schemas.openxmlformats.org/officeDocument/2006/relationships/image" Target="../media/image46.jpg"/><Relationship Id="rId10" Type="http://schemas.openxmlformats.org/officeDocument/2006/relationships/image" Target="../media/image28.jpg"/><Relationship Id="rId19" Type="http://schemas.openxmlformats.org/officeDocument/2006/relationships/image" Target="../media/image37.jpg"/><Relationship Id="rId31" Type="http://schemas.openxmlformats.org/officeDocument/2006/relationships/image" Target="../media/image49.jpg"/><Relationship Id="rId4" Type="http://schemas.openxmlformats.org/officeDocument/2006/relationships/image" Target="../media/image23.jpg"/><Relationship Id="rId9" Type="http://schemas.openxmlformats.org/officeDocument/2006/relationships/image" Target="../media/image27.jpg"/><Relationship Id="rId14" Type="http://schemas.openxmlformats.org/officeDocument/2006/relationships/image" Target="../media/image32.jpg"/><Relationship Id="rId22" Type="http://schemas.openxmlformats.org/officeDocument/2006/relationships/image" Target="../media/image40.jpg"/><Relationship Id="rId27" Type="http://schemas.openxmlformats.org/officeDocument/2006/relationships/image" Target="../media/image45.jpg"/><Relationship Id="rId30" Type="http://schemas.openxmlformats.org/officeDocument/2006/relationships/image" Target="../media/image4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320E0338-D7BD-CB98-AB38-E69FEB567D4A}"/>
              </a:ext>
            </a:extLst>
          </p:cNvPr>
          <p:cNvSpPr>
            <a:spLocks noGrp="1"/>
          </p:cNvSpPr>
          <p:nvPr>
            <p:ph type="subTitle" idx="1"/>
          </p:nvPr>
        </p:nvSpPr>
        <p:spPr/>
        <p:txBody>
          <a:bodyPr>
            <a:normAutofit fontScale="77500" lnSpcReduction="20000"/>
          </a:bodyPr>
          <a:lstStyle/>
          <a:p>
            <a:pPr>
              <a:lnSpc>
                <a:spcPct val="77000"/>
              </a:lnSpc>
            </a:pPr>
            <a:r>
              <a:rPr lang="en-US" dirty="0"/>
              <a:t>EDWIN D. CHARLEBOIS, MPH PHD</a:t>
            </a:r>
            <a:endParaRPr lang="en-US" b="0" dirty="0"/>
          </a:p>
          <a:p>
            <a:pPr>
              <a:lnSpc>
                <a:spcPct val="77000"/>
              </a:lnSpc>
            </a:pPr>
            <a:r>
              <a:rPr lang="en-US" b="0" dirty="0">
                <a:latin typeface="Poppins Light" pitchFamily="2" charset="77"/>
                <a:cs typeface="Poppins Light" pitchFamily="2" charset="77"/>
              </a:rPr>
              <a:t>Professor of Medicine, Division of Prevention Science</a:t>
            </a:r>
            <a:endParaRPr lang="en-US" i="1" dirty="0"/>
          </a:p>
        </p:txBody>
      </p:sp>
      <p:sp>
        <p:nvSpPr>
          <p:cNvPr id="6" name="Title 5">
            <a:extLst>
              <a:ext uri="{FF2B5EF4-FFF2-40B4-BE49-F238E27FC236}">
                <a16:creationId xmlns:a16="http://schemas.microsoft.com/office/drawing/2014/main" id="{8463A29E-1FB3-F4F7-C84A-5996F41E1CE5}"/>
              </a:ext>
            </a:extLst>
          </p:cNvPr>
          <p:cNvSpPr>
            <a:spLocks noGrp="1"/>
          </p:cNvSpPr>
          <p:nvPr>
            <p:ph type="ctrTitle"/>
          </p:nvPr>
        </p:nvSpPr>
        <p:spPr/>
        <p:txBody>
          <a:bodyPr/>
          <a:lstStyle/>
          <a:p>
            <a:r>
              <a:rPr lang="en-US" dirty="0"/>
              <a:t>Effective Scientific Poster Creation &amp; Presentation</a:t>
            </a:r>
          </a:p>
        </p:txBody>
      </p:sp>
    </p:spTree>
    <p:extLst>
      <p:ext uri="{BB962C8B-B14F-4D97-AF65-F5344CB8AC3E}">
        <p14:creationId xmlns:p14="http://schemas.microsoft.com/office/powerpoint/2010/main" val="122636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10B4E-C87B-1102-67EE-05A7D40350F5}"/>
              </a:ext>
            </a:extLst>
          </p:cNvPr>
          <p:cNvSpPr>
            <a:spLocks noGrp="1"/>
          </p:cNvSpPr>
          <p:nvPr>
            <p:ph type="title"/>
          </p:nvPr>
        </p:nvSpPr>
        <p:spPr/>
        <p:txBody>
          <a:bodyPr/>
          <a:lstStyle/>
          <a:p>
            <a:r>
              <a:rPr lang="en-US" dirty="0"/>
              <a:t>Color Palette</a:t>
            </a:r>
          </a:p>
        </p:txBody>
      </p:sp>
      <p:sp>
        <p:nvSpPr>
          <p:cNvPr id="13" name="Rectangle 12">
            <a:extLst>
              <a:ext uri="{FF2B5EF4-FFF2-40B4-BE49-F238E27FC236}">
                <a16:creationId xmlns:a16="http://schemas.microsoft.com/office/drawing/2014/main" id="{92FD6F93-74B2-2771-5905-53118C9991E5}"/>
              </a:ext>
            </a:extLst>
          </p:cNvPr>
          <p:cNvSpPr/>
          <p:nvPr/>
        </p:nvSpPr>
        <p:spPr>
          <a:xfrm>
            <a:off x="1232452" y="2050774"/>
            <a:ext cx="1378226" cy="137822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FFCC70E-EF8B-116E-498F-2E5FF5B2BC9B}"/>
              </a:ext>
            </a:extLst>
          </p:cNvPr>
          <p:cNvSpPr/>
          <p:nvPr/>
        </p:nvSpPr>
        <p:spPr>
          <a:xfrm>
            <a:off x="3021495" y="2050774"/>
            <a:ext cx="1378226" cy="13782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8A23BDE-E10D-92F2-90C6-A2398B09D98A}"/>
              </a:ext>
            </a:extLst>
          </p:cNvPr>
          <p:cNvSpPr/>
          <p:nvPr/>
        </p:nvSpPr>
        <p:spPr>
          <a:xfrm>
            <a:off x="4797286" y="2050774"/>
            <a:ext cx="1378226" cy="13782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E2DEBE6-CB9A-2F28-9C49-F7E373C4B3F0}"/>
              </a:ext>
            </a:extLst>
          </p:cNvPr>
          <p:cNvSpPr/>
          <p:nvPr/>
        </p:nvSpPr>
        <p:spPr>
          <a:xfrm>
            <a:off x="6586329" y="2050774"/>
            <a:ext cx="1378226" cy="13782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6F73E20E-98B5-C841-A0D5-10192232A2BB}"/>
              </a:ext>
            </a:extLst>
          </p:cNvPr>
          <p:cNvSpPr/>
          <p:nvPr/>
        </p:nvSpPr>
        <p:spPr>
          <a:xfrm>
            <a:off x="1232452" y="3919330"/>
            <a:ext cx="1378226" cy="13782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6F01E1C2-1B11-AECC-90CD-9145C2859D3C}"/>
              </a:ext>
            </a:extLst>
          </p:cNvPr>
          <p:cNvSpPr/>
          <p:nvPr/>
        </p:nvSpPr>
        <p:spPr>
          <a:xfrm>
            <a:off x="3021495" y="3919330"/>
            <a:ext cx="1378226" cy="13782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73319A73-E476-2C4C-3D00-EEECC722B83A}"/>
              </a:ext>
            </a:extLst>
          </p:cNvPr>
          <p:cNvSpPr>
            <a:spLocks noGrp="1"/>
          </p:cNvSpPr>
          <p:nvPr>
            <p:ph type="dt" sz="half" idx="2"/>
          </p:nvPr>
        </p:nvSpPr>
        <p:spPr/>
        <p:txBody>
          <a:bodyPr/>
          <a:lstStyle/>
          <a:p>
            <a:fld id="{B0CF9325-A630-AC46-AA9F-4DCD461B4172}" type="datetime1">
              <a:rPr lang="en-US" smtClean="0"/>
              <a:t>8/9/22</a:t>
            </a:fld>
            <a:endParaRPr lang="en-US" dirty="0"/>
          </a:p>
        </p:txBody>
      </p:sp>
    </p:spTree>
    <p:extLst>
      <p:ext uri="{BB962C8B-B14F-4D97-AF65-F5344CB8AC3E}">
        <p14:creationId xmlns:p14="http://schemas.microsoft.com/office/powerpoint/2010/main" val="2134226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10B4E-C87B-1102-67EE-05A7D40350F5}"/>
              </a:ext>
            </a:extLst>
          </p:cNvPr>
          <p:cNvSpPr>
            <a:spLocks noGrp="1"/>
          </p:cNvSpPr>
          <p:nvPr>
            <p:ph type="title"/>
          </p:nvPr>
        </p:nvSpPr>
        <p:spPr>
          <a:xfrm>
            <a:off x="990551" y="1378403"/>
            <a:ext cx="4610149" cy="734539"/>
          </a:xfrm>
        </p:spPr>
        <p:txBody>
          <a:bodyPr/>
          <a:lstStyle/>
          <a:p>
            <a:r>
              <a:rPr lang="en-US" dirty="0"/>
              <a:t>Logos</a:t>
            </a:r>
          </a:p>
        </p:txBody>
      </p:sp>
      <p:sp>
        <p:nvSpPr>
          <p:cNvPr id="13" name="Rectangle 12">
            <a:extLst>
              <a:ext uri="{FF2B5EF4-FFF2-40B4-BE49-F238E27FC236}">
                <a16:creationId xmlns:a16="http://schemas.microsoft.com/office/drawing/2014/main" id="{92FD6F93-74B2-2771-5905-53118C9991E5}"/>
              </a:ext>
            </a:extLst>
          </p:cNvPr>
          <p:cNvSpPr/>
          <p:nvPr/>
        </p:nvSpPr>
        <p:spPr>
          <a:xfrm>
            <a:off x="5933209" y="2112942"/>
            <a:ext cx="4780193" cy="28912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73319A73-E476-2C4C-3D00-EEECC722B83A}"/>
              </a:ext>
            </a:extLst>
          </p:cNvPr>
          <p:cNvSpPr>
            <a:spLocks noGrp="1"/>
          </p:cNvSpPr>
          <p:nvPr>
            <p:ph type="dt" sz="half" idx="2"/>
          </p:nvPr>
        </p:nvSpPr>
        <p:spPr/>
        <p:txBody>
          <a:bodyPr/>
          <a:lstStyle/>
          <a:p>
            <a:fld id="{B0CF9325-A630-AC46-AA9F-4DCD461B4172}" type="datetime1">
              <a:rPr lang="en-US" smtClean="0"/>
              <a:t>8/9/22</a:t>
            </a:fld>
            <a:endParaRPr lang="en-US" dirty="0"/>
          </a:p>
        </p:txBody>
      </p:sp>
      <p:sp>
        <p:nvSpPr>
          <p:cNvPr id="11" name="Title 1">
            <a:extLst>
              <a:ext uri="{FF2B5EF4-FFF2-40B4-BE49-F238E27FC236}">
                <a16:creationId xmlns:a16="http://schemas.microsoft.com/office/drawing/2014/main" id="{F1D217FF-9CD4-0E89-13DB-EBB8921E9466}"/>
              </a:ext>
            </a:extLst>
          </p:cNvPr>
          <p:cNvSpPr txBox="1">
            <a:spLocks/>
          </p:cNvSpPr>
          <p:nvPr/>
        </p:nvSpPr>
        <p:spPr>
          <a:xfrm>
            <a:off x="6175615" y="2303631"/>
            <a:ext cx="4610149" cy="2538533"/>
          </a:xfrm>
          <a:prstGeom prst="rect">
            <a:avLst/>
          </a:prstGeom>
        </p:spPr>
        <p:txBody>
          <a:bodyPr vert="horz" lIns="217728" tIns="108864" rIns="217728" bIns="108864" rtlCol="0" anchor="ctr">
            <a:noAutofit/>
          </a:bodyPr>
          <a:lstStyle>
            <a:lvl1pPr algn="l" defTabSz="914400" rtl="0" eaLnBrk="1" latinLnBrk="0" hangingPunct="1">
              <a:lnSpc>
                <a:spcPct val="90000"/>
              </a:lnSpc>
              <a:spcBef>
                <a:spcPct val="0"/>
              </a:spcBef>
              <a:buNone/>
              <a:defRPr sz="3400" b="1" i="0" kern="1200">
                <a:solidFill>
                  <a:schemeClr val="tx1"/>
                </a:solidFill>
                <a:latin typeface="Poppins"/>
                <a:ea typeface="+mj-ea"/>
                <a:cs typeface="Nirmala UI" panose="020B0604020202020204" pitchFamily="34" charset="0"/>
              </a:defRPr>
            </a:lvl1pPr>
          </a:lstStyle>
          <a:p>
            <a:endParaRPr lang="en-US" sz="2400" b="0" dirty="0">
              <a:hlinkClick r:id="rId2">
                <a:extLst>
                  <a:ext uri="{A12FA001-AC4F-418D-AE19-62706E023703}">
                    <ahyp:hlinkClr xmlns:ahyp="http://schemas.microsoft.com/office/drawing/2018/hyperlinkcolor" val="tx"/>
                  </a:ext>
                </a:extLst>
              </a:hlinkClick>
            </a:endParaRPr>
          </a:p>
        </p:txBody>
      </p:sp>
      <p:pic>
        <p:nvPicPr>
          <p:cNvPr id="22" name="Graphic 21">
            <a:extLst>
              <a:ext uri="{FF2B5EF4-FFF2-40B4-BE49-F238E27FC236}">
                <a16:creationId xmlns:a16="http://schemas.microsoft.com/office/drawing/2014/main" id="{D4FC3D07-4870-EBAF-11C4-6238771690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95846" y="2585646"/>
            <a:ext cx="671196" cy="671196"/>
          </a:xfrm>
          <a:prstGeom prst="rect">
            <a:avLst/>
          </a:prstGeom>
        </p:spPr>
      </p:pic>
      <p:pic>
        <p:nvPicPr>
          <p:cNvPr id="26" name="Graphic 25">
            <a:extLst>
              <a:ext uri="{FF2B5EF4-FFF2-40B4-BE49-F238E27FC236}">
                <a16:creationId xmlns:a16="http://schemas.microsoft.com/office/drawing/2014/main" id="{2891D552-C981-2B1B-D727-451C21870EC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06236" y="2317545"/>
            <a:ext cx="2641408" cy="1253223"/>
          </a:xfrm>
          <a:prstGeom prst="rect">
            <a:avLst/>
          </a:prstGeom>
        </p:spPr>
      </p:pic>
      <p:pic>
        <p:nvPicPr>
          <p:cNvPr id="28" name="Graphic 27">
            <a:extLst>
              <a:ext uri="{FF2B5EF4-FFF2-40B4-BE49-F238E27FC236}">
                <a16:creationId xmlns:a16="http://schemas.microsoft.com/office/drawing/2014/main" id="{69810509-A584-A506-95DE-39EA8AEED48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90963" y="2596103"/>
            <a:ext cx="671195" cy="671195"/>
          </a:xfrm>
          <a:prstGeom prst="rect">
            <a:avLst/>
          </a:prstGeom>
        </p:spPr>
      </p:pic>
      <p:pic>
        <p:nvPicPr>
          <p:cNvPr id="32" name="Graphic 31">
            <a:extLst>
              <a:ext uri="{FF2B5EF4-FFF2-40B4-BE49-F238E27FC236}">
                <a16:creationId xmlns:a16="http://schemas.microsoft.com/office/drawing/2014/main" id="{3A92C097-AABA-3F93-DA13-2C145FA3C43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08078" y="2295479"/>
            <a:ext cx="2641408" cy="1253223"/>
          </a:xfrm>
          <a:prstGeom prst="rect">
            <a:avLst/>
          </a:prstGeom>
        </p:spPr>
      </p:pic>
      <p:pic>
        <p:nvPicPr>
          <p:cNvPr id="34" name="Graphic 33">
            <a:extLst>
              <a:ext uri="{FF2B5EF4-FFF2-40B4-BE49-F238E27FC236}">
                <a16:creationId xmlns:a16="http://schemas.microsoft.com/office/drawing/2014/main" id="{AB0B5B9D-54C6-D145-09CB-1270A5B8C75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574718" y="3801466"/>
            <a:ext cx="3321151" cy="880608"/>
          </a:xfrm>
          <a:prstGeom prst="rect">
            <a:avLst/>
          </a:prstGeom>
        </p:spPr>
      </p:pic>
      <p:pic>
        <p:nvPicPr>
          <p:cNvPr id="36" name="Graphic 35">
            <a:extLst>
              <a:ext uri="{FF2B5EF4-FFF2-40B4-BE49-F238E27FC236}">
                <a16:creationId xmlns:a16="http://schemas.microsoft.com/office/drawing/2014/main" id="{A00E6F00-8F29-8473-A19F-E3D642773CD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669834" y="3740002"/>
            <a:ext cx="3556373" cy="1025378"/>
          </a:xfrm>
          <a:prstGeom prst="rect">
            <a:avLst/>
          </a:prstGeom>
        </p:spPr>
      </p:pic>
    </p:spTree>
    <p:extLst>
      <p:ext uri="{BB962C8B-B14F-4D97-AF65-F5344CB8AC3E}">
        <p14:creationId xmlns:p14="http://schemas.microsoft.com/office/powerpoint/2010/main" val="157710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10B4E-C87B-1102-67EE-05A7D40350F5}"/>
              </a:ext>
            </a:extLst>
          </p:cNvPr>
          <p:cNvSpPr>
            <a:spLocks noGrp="1"/>
          </p:cNvSpPr>
          <p:nvPr>
            <p:ph type="title"/>
          </p:nvPr>
        </p:nvSpPr>
        <p:spPr>
          <a:xfrm>
            <a:off x="990551" y="1136698"/>
            <a:ext cx="4610149" cy="734539"/>
          </a:xfrm>
        </p:spPr>
        <p:txBody>
          <a:bodyPr/>
          <a:lstStyle/>
          <a:p>
            <a:r>
              <a:rPr lang="en-US" dirty="0"/>
              <a:t>Font</a:t>
            </a:r>
          </a:p>
        </p:txBody>
      </p:sp>
      <p:sp>
        <p:nvSpPr>
          <p:cNvPr id="4" name="Date Placeholder 3">
            <a:extLst>
              <a:ext uri="{FF2B5EF4-FFF2-40B4-BE49-F238E27FC236}">
                <a16:creationId xmlns:a16="http://schemas.microsoft.com/office/drawing/2014/main" id="{73319A73-E476-2C4C-3D00-EEECC722B83A}"/>
              </a:ext>
            </a:extLst>
          </p:cNvPr>
          <p:cNvSpPr>
            <a:spLocks noGrp="1"/>
          </p:cNvSpPr>
          <p:nvPr>
            <p:ph type="dt" sz="half" idx="2"/>
          </p:nvPr>
        </p:nvSpPr>
        <p:spPr/>
        <p:txBody>
          <a:bodyPr/>
          <a:lstStyle/>
          <a:p>
            <a:fld id="{B0CF9325-A630-AC46-AA9F-4DCD461B4172}" type="datetime1">
              <a:rPr lang="en-US" smtClean="0"/>
              <a:t>8/9/22</a:t>
            </a:fld>
            <a:endParaRPr lang="en-US" dirty="0"/>
          </a:p>
        </p:txBody>
      </p:sp>
      <p:sp>
        <p:nvSpPr>
          <p:cNvPr id="11" name="Title 1">
            <a:extLst>
              <a:ext uri="{FF2B5EF4-FFF2-40B4-BE49-F238E27FC236}">
                <a16:creationId xmlns:a16="http://schemas.microsoft.com/office/drawing/2014/main" id="{F1D217FF-9CD4-0E89-13DB-EBB8921E9466}"/>
              </a:ext>
            </a:extLst>
          </p:cNvPr>
          <p:cNvSpPr txBox="1">
            <a:spLocks/>
          </p:cNvSpPr>
          <p:nvPr/>
        </p:nvSpPr>
        <p:spPr>
          <a:xfrm>
            <a:off x="6175615" y="1254149"/>
            <a:ext cx="4610149" cy="2538533"/>
          </a:xfrm>
          <a:prstGeom prst="rect">
            <a:avLst/>
          </a:prstGeom>
        </p:spPr>
        <p:txBody>
          <a:bodyPr vert="horz" lIns="217728" tIns="108864" rIns="217728" bIns="108864" rtlCol="0" anchor="ctr">
            <a:noAutofit/>
          </a:bodyPr>
          <a:lstStyle>
            <a:lvl1pPr algn="l" defTabSz="914400" rtl="0" eaLnBrk="1" latinLnBrk="0" hangingPunct="1">
              <a:lnSpc>
                <a:spcPct val="90000"/>
              </a:lnSpc>
              <a:spcBef>
                <a:spcPct val="0"/>
              </a:spcBef>
              <a:buNone/>
              <a:defRPr sz="3400" b="1" i="0" kern="1200">
                <a:solidFill>
                  <a:schemeClr val="tx1"/>
                </a:solidFill>
                <a:latin typeface="Poppins"/>
                <a:ea typeface="+mj-ea"/>
                <a:cs typeface="Nirmala UI" panose="020B0604020202020204" pitchFamily="34" charset="0"/>
              </a:defRPr>
            </a:lvl1pPr>
          </a:lstStyle>
          <a:p>
            <a:endParaRPr lang="en-US" sz="2400" b="0" dirty="0">
              <a:hlinkClick r:id="rId2">
                <a:extLst>
                  <a:ext uri="{A12FA001-AC4F-418D-AE19-62706E023703}">
                    <ahyp:hlinkClr xmlns:ahyp="http://schemas.microsoft.com/office/drawing/2018/hyperlinkcolor" val="tx"/>
                  </a:ext>
                </a:extLst>
              </a:hlinkClick>
            </a:endParaRPr>
          </a:p>
        </p:txBody>
      </p:sp>
      <p:sp>
        <p:nvSpPr>
          <p:cNvPr id="12" name="TextBox 11">
            <a:extLst>
              <a:ext uri="{FF2B5EF4-FFF2-40B4-BE49-F238E27FC236}">
                <a16:creationId xmlns:a16="http://schemas.microsoft.com/office/drawing/2014/main" id="{A06644DF-495A-BDE5-6AB6-D6A64089E50B}"/>
              </a:ext>
            </a:extLst>
          </p:cNvPr>
          <p:cNvSpPr txBox="1"/>
          <p:nvPr/>
        </p:nvSpPr>
        <p:spPr>
          <a:xfrm>
            <a:off x="1111501" y="1871237"/>
            <a:ext cx="7831777" cy="3508653"/>
          </a:xfrm>
          <a:prstGeom prst="rect">
            <a:avLst/>
          </a:prstGeom>
          <a:noFill/>
        </p:spPr>
        <p:txBody>
          <a:bodyPr wrap="square" rtlCol="0">
            <a:spAutoFit/>
          </a:bodyPr>
          <a:lstStyle/>
          <a:p>
            <a:r>
              <a:rPr lang="en-US" dirty="0">
                <a:latin typeface="Poppins" pitchFamily="2" charset="77"/>
                <a:cs typeface="Poppins" pitchFamily="2" charset="77"/>
              </a:rPr>
              <a:t>How to download and install the free font face, Poppins</a:t>
            </a:r>
            <a:r>
              <a:rPr lang="en-US" sz="2400" dirty="0">
                <a:latin typeface="Poppins" pitchFamily="2" charset="77"/>
                <a:cs typeface="Poppins" pitchFamily="2" charset="77"/>
              </a:rPr>
              <a:t>:</a:t>
            </a:r>
          </a:p>
          <a:p>
            <a:endParaRPr lang="en-US" dirty="0">
              <a:latin typeface="Poppins" pitchFamily="2" charset="77"/>
              <a:cs typeface="Poppins" pitchFamily="2" charset="77"/>
            </a:endParaRPr>
          </a:p>
          <a:p>
            <a:r>
              <a:rPr lang="en-US" dirty="0">
                <a:latin typeface="Poppins" pitchFamily="2" charset="77"/>
                <a:cs typeface="Poppins" pitchFamily="2" charset="77"/>
              </a:rPr>
              <a:t>1) Open the link below:</a:t>
            </a:r>
          </a:p>
          <a:p>
            <a:r>
              <a:rPr lang="en-US" dirty="0" err="1">
                <a:latin typeface="Poppins" pitchFamily="2" charset="77"/>
                <a:cs typeface="Poppins" pitchFamily="2" charset="77"/>
                <a:hlinkClick r:id="rId3"/>
              </a:rPr>
              <a:t>Fonts.google.com</a:t>
            </a:r>
            <a:r>
              <a:rPr lang="en-US" dirty="0">
                <a:latin typeface="Poppins" pitchFamily="2" charset="77"/>
                <a:cs typeface="Poppins" pitchFamily="2" charset="77"/>
                <a:hlinkClick r:id="rId3"/>
              </a:rPr>
              <a:t>/specimen/Poppins</a:t>
            </a:r>
            <a:endParaRPr lang="en-US" dirty="0">
              <a:latin typeface="Poppins" pitchFamily="2" charset="77"/>
              <a:cs typeface="Poppins" pitchFamily="2" charset="77"/>
            </a:endParaRPr>
          </a:p>
          <a:p>
            <a:endParaRPr lang="en-US" dirty="0">
              <a:latin typeface="Poppins" pitchFamily="2" charset="77"/>
              <a:cs typeface="Poppins" pitchFamily="2" charset="77"/>
            </a:endParaRPr>
          </a:p>
          <a:p>
            <a:r>
              <a:rPr lang="en-US" dirty="0">
                <a:latin typeface="Poppins" pitchFamily="2" charset="77"/>
                <a:cs typeface="Poppins" pitchFamily="2" charset="77"/>
              </a:rPr>
              <a:t>2) Click “Download family” in the top right corner</a:t>
            </a:r>
          </a:p>
          <a:p>
            <a:endParaRPr lang="en-US" dirty="0">
              <a:latin typeface="Poppins" pitchFamily="2" charset="77"/>
              <a:cs typeface="Poppins" pitchFamily="2" charset="77"/>
            </a:endParaRPr>
          </a:p>
          <a:p>
            <a:r>
              <a:rPr lang="en-US" dirty="0">
                <a:latin typeface="Poppins" pitchFamily="2" charset="77"/>
                <a:cs typeface="Poppins" pitchFamily="2" charset="77"/>
              </a:rPr>
              <a:t>3) Unzip and open the folder</a:t>
            </a:r>
          </a:p>
          <a:p>
            <a:endParaRPr lang="en-US" dirty="0">
              <a:latin typeface="Poppins" pitchFamily="2" charset="77"/>
              <a:cs typeface="Poppins" pitchFamily="2" charset="77"/>
            </a:endParaRPr>
          </a:p>
          <a:p>
            <a:r>
              <a:rPr lang="en-US" dirty="0">
                <a:latin typeface="Poppins" pitchFamily="2" charset="77"/>
                <a:cs typeface="Poppins" pitchFamily="2" charset="77"/>
              </a:rPr>
              <a:t>4) Download each font in the folder</a:t>
            </a:r>
          </a:p>
          <a:p>
            <a:endParaRPr lang="en-US" dirty="0">
              <a:latin typeface="Poppins" pitchFamily="2" charset="77"/>
              <a:cs typeface="Poppins" pitchFamily="2" charset="77"/>
            </a:endParaRPr>
          </a:p>
          <a:p>
            <a:r>
              <a:rPr lang="en-US" dirty="0">
                <a:latin typeface="Poppins" pitchFamily="2" charset="77"/>
                <a:cs typeface="Poppins" pitchFamily="2" charset="77"/>
              </a:rPr>
              <a:t>5) Re-open the PowerPoint file if necessary</a:t>
            </a:r>
          </a:p>
        </p:txBody>
      </p:sp>
    </p:spTree>
    <p:extLst>
      <p:ext uri="{BB962C8B-B14F-4D97-AF65-F5344CB8AC3E}">
        <p14:creationId xmlns:p14="http://schemas.microsoft.com/office/powerpoint/2010/main" val="59946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white, watch&#10;&#10;Description automatically generated">
            <a:extLst>
              <a:ext uri="{FF2B5EF4-FFF2-40B4-BE49-F238E27FC236}">
                <a16:creationId xmlns:a16="http://schemas.microsoft.com/office/drawing/2014/main" id="{4E8342D0-5CFB-1AD0-5AD3-2BCD3F4A6C2B}"/>
              </a:ext>
            </a:extLst>
          </p:cNvPr>
          <p:cNvPicPr>
            <a:picLocks noChangeAspect="1"/>
          </p:cNvPicPr>
          <p:nvPr/>
        </p:nvPicPr>
        <p:blipFill>
          <a:blip r:embed="rId2"/>
          <a:stretch>
            <a:fillRect/>
          </a:stretch>
        </p:blipFill>
        <p:spPr>
          <a:xfrm>
            <a:off x="4422100" y="3997831"/>
            <a:ext cx="1571827" cy="885007"/>
          </a:xfrm>
          <a:prstGeom prst="rect">
            <a:avLst/>
          </a:prstGeom>
        </p:spPr>
      </p:pic>
      <p:pic>
        <p:nvPicPr>
          <p:cNvPr id="9" name="Picture 8" descr="A person smiling for the camera&#10;&#10;Description automatically generated with medium confidence">
            <a:extLst>
              <a:ext uri="{FF2B5EF4-FFF2-40B4-BE49-F238E27FC236}">
                <a16:creationId xmlns:a16="http://schemas.microsoft.com/office/drawing/2014/main" id="{0307E7E7-320B-ED45-265E-098A515356AB}"/>
              </a:ext>
            </a:extLst>
          </p:cNvPr>
          <p:cNvPicPr>
            <a:picLocks noChangeAspect="1"/>
          </p:cNvPicPr>
          <p:nvPr/>
        </p:nvPicPr>
        <p:blipFill>
          <a:blip r:embed="rId3"/>
          <a:stretch>
            <a:fillRect/>
          </a:stretch>
        </p:blipFill>
        <p:spPr>
          <a:xfrm>
            <a:off x="4489563" y="3073143"/>
            <a:ext cx="1494243" cy="841324"/>
          </a:xfrm>
          <a:prstGeom prst="rect">
            <a:avLst/>
          </a:prstGeom>
        </p:spPr>
      </p:pic>
      <p:pic>
        <p:nvPicPr>
          <p:cNvPr id="13" name="Picture 12" descr="A picture containing person, light&#10;&#10;Description automatically generated">
            <a:extLst>
              <a:ext uri="{FF2B5EF4-FFF2-40B4-BE49-F238E27FC236}">
                <a16:creationId xmlns:a16="http://schemas.microsoft.com/office/drawing/2014/main" id="{EE0B71F1-C9D3-E577-B0A1-E1F08048043D}"/>
              </a:ext>
            </a:extLst>
          </p:cNvPr>
          <p:cNvPicPr>
            <a:picLocks noChangeAspect="1"/>
          </p:cNvPicPr>
          <p:nvPr/>
        </p:nvPicPr>
        <p:blipFill>
          <a:blip r:embed="rId4"/>
          <a:stretch>
            <a:fillRect/>
          </a:stretch>
        </p:blipFill>
        <p:spPr>
          <a:xfrm>
            <a:off x="2894085" y="3997831"/>
            <a:ext cx="1413407" cy="795809"/>
          </a:xfrm>
          <a:prstGeom prst="rect">
            <a:avLst/>
          </a:prstGeom>
        </p:spPr>
      </p:pic>
      <p:pic>
        <p:nvPicPr>
          <p:cNvPr id="16" name="Picture 15" descr="A picture containing person&#10;&#10;Description automatically generated">
            <a:extLst>
              <a:ext uri="{FF2B5EF4-FFF2-40B4-BE49-F238E27FC236}">
                <a16:creationId xmlns:a16="http://schemas.microsoft.com/office/drawing/2014/main" id="{1FE39898-06F6-B6A3-D2D4-72A4C4D3922F}"/>
              </a:ext>
            </a:extLst>
          </p:cNvPr>
          <p:cNvPicPr>
            <a:picLocks noChangeAspect="1"/>
          </p:cNvPicPr>
          <p:nvPr/>
        </p:nvPicPr>
        <p:blipFill>
          <a:blip r:embed="rId5"/>
          <a:stretch>
            <a:fillRect/>
          </a:stretch>
        </p:blipFill>
        <p:spPr>
          <a:xfrm>
            <a:off x="4490625" y="2121571"/>
            <a:ext cx="1494242" cy="841323"/>
          </a:xfrm>
          <a:prstGeom prst="rect">
            <a:avLst/>
          </a:prstGeom>
        </p:spPr>
      </p:pic>
      <p:pic>
        <p:nvPicPr>
          <p:cNvPr id="18" name="Picture 17" descr="A picture containing person, indoor, computer, person&#10;&#10;Description automatically generated">
            <a:extLst>
              <a:ext uri="{FF2B5EF4-FFF2-40B4-BE49-F238E27FC236}">
                <a16:creationId xmlns:a16="http://schemas.microsoft.com/office/drawing/2014/main" id="{E638FD9D-EF63-2E01-C74F-A8FD89471B2C}"/>
              </a:ext>
            </a:extLst>
          </p:cNvPr>
          <p:cNvPicPr>
            <a:picLocks noChangeAspect="1"/>
          </p:cNvPicPr>
          <p:nvPr/>
        </p:nvPicPr>
        <p:blipFill>
          <a:blip r:embed="rId6"/>
          <a:stretch>
            <a:fillRect/>
          </a:stretch>
        </p:blipFill>
        <p:spPr>
          <a:xfrm>
            <a:off x="4422099" y="5032768"/>
            <a:ext cx="1571827" cy="885007"/>
          </a:xfrm>
          <a:prstGeom prst="rect">
            <a:avLst/>
          </a:prstGeom>
        </p:spPr>
      </p:pic>
      <p:pic>
        <p:nvPicPr>
          <p:cNvPr id="22" name="Picture 21" descr="A picture containing grass, outdoor, playing, person&#10;&#10;Description automatically generated">
            <a:extLst>
              <a:ext uri="{FF2B5EF4-FFF2-40B4-BE49-F238E27FC236}">
                <a16:creationId xmlns:a16="http://schemas.microsoft.com/office/drawing/2014/main" id="{A7062B17-87D8-03E0-9241-799192C458F3}"/>
              </a:ext>
            </a:extLst>
          </p:cNvPr>
          <p:cNvPicPr>
            <a:picLocks noChangeAspect="1"/>
          </p:cNvPicPr>
          <p:nvPr/>
        </p:nvPicPr>
        <p:blipFill>
          <a:blip r:embed="rId7"/>
          <a:stretch>
            <a:fillRect/>
          </a:stretch>
        </p:blipFill>
        <p:spPr>
          <a:xfrm>
            <a:off x="7836752" y="1172025"/>
            <a:ext cx="1571827" cy="885007"/>
          </a:xfrm>
          <a:prstGeom prst="rect">
            <a:avLst/>
          </a:prstGeom>
        </p:spPr>
      </p:pic>
      <p:pic>
        <p:nvPicPr>
          <p:cNvPr id="25" name="Picture 24" descr="A picture containing person, wall, indoor&#10;&#10;Description automatically generated">
            <a:extLst>
              <a:ext uri="{FF2B5EF4-FFF2-40B4-BE49-F238E27FC236}">
                <a16:creationId xmlns:a16="http://schemas.microsoft.com/office/drawing/2014/main" id="{2B97AB87-5DE8-C133-0969-172D58D65F96}"/>
              </a:ext>
            </a:extLst>
          </p:cNvPr>
          <p:cNvPicPr>
            <a:picLocks noChangeAspect="1"/>
          </p:cNvPicPr>
          <p:nvPr/>
        </p:nvPicPr>
        <p:blipFill>
          <a:blip r:embed="rId8"/>
          <a:stretch>
            <a:fillRect/>
          </a:stretch>
        </p:blipFill>
        <p:spPr>
          <a:xfrm>
            <a:off x="7836623" y="4174940"/>
            <a:ext cx="1571827" cy="885007"/>
          </a:xfrm>
          <a:prstGeom prst="rect">
            <a:avLst/>
          </a:prstGeom>
        </p:spPr>
      </p:pic>
      <p:pic>
        <p:nvPicPr>
          <p:cNvPr id="28" name="Picture 27" descr="A picture containing text, computer, indoor, person&#10;&#10;Description automatically generated">
            <a:extLst>
              <a:ext uri="{FF2B5EF4-FFF2-40B4-BE49-F238E27FC236}">
                <a16:creationId xmlns:a16="http://schemas.microsoft.com/office/drawing/2014/main" id="{E01A300F-2963-B0CF-F9BA-4028F2D3F647}"/>
              </a:ext>
            </a:extLst>
          </p:cNvPr>
          <p:cNvPicPr>
            <a:picLocks noChangeAspect="1"/>
          </p:cNvPicPr>
          <p:nvPr/>
        </p:nvPicPr>
        <p:blipFill>
          <a:blip r:embed="rId9"/>
          <a:stretch>
            <a:fillRect/>
          </a:stretch>
        </p:blipFill>
        <p:spPr>
          <a:xfrm>
            <a:off x="6132464" y="4135265"/>
            <a:ext cx="1584475" cy="892128"/>
          </a:xfrm>
          <a:prstGeom prst="rect">
            <a:avLst/>
          </a:prstGeom>
        </p:spPr>
      </p:pic>
      <p:pic>
        <p:nvPicPr>
          <p:cNvPr id="31" name="Picture 30" descr="A picture containing person, indoor, wall&#10;&#10;Description automatically generated">
            <a:extLst>
              <a:ext uri="{FF2B5EF4-FFF2-40B4-BE49-F238E27FC236}">
                <a16:creationId xmlns:a16="http://schemas.microsoft.com/office/drawing/2014/main" id="{EED8290B-4C7B-5BA3-C56A-25EB2AD55509}"/>
              </a:ext>
            </a:extLst>
          </p:cNvPr>
          <p:cNvPicPr>
            <a:picLocks noChangeAspect="1"/>
          </p:cNvPicPr>
          <p:nvPr/>
        </p:nvPicPr>
        <p:blipFill>
          <a:blip r:embed="rId10"/>
          <a:stretch>
            <a:fillRect/>
          </a:stretch>
        </p:blipFill>
        <p:spPr>
          <a:xfrm>
            <a:off x="7836623" y="3167003"/>
            <a:ext cx="1571827" cy="885007"/>
          </a:xfrm>
          <a:prstGeom prst="rect">
            <a:avLst/>
          </a:prstGeom>
        </p:spPr>
      </p:pic>
      <p:pic>
        <p:nvPicPr>
          <p:cNvPr id="34" name="Picture 33" descr="A picture containing text, person&#10;&#10;Description automatically generated">
            <a:extLst>
              <a:ext uri="{FF2B5EF4-FFF2-40B4-BE49-F238E27FC236}">
                <a16:creationId xmlns:a16="http://schemas.microsoft.com/office/drawing/2014/main" id="{A83915CE-26F2-B554-0318-AD52F606BC36}"/>
              </a:ext>
            </a:extLst>
          </p:cNvPr>
          <p:cNvPicPr>
            <a:picLocks noChangeAspect="1"/>
          </p:cNvPicPr>
          <p:nvPr/>
        </p:nvPicPr>
        <p:blipFill>
          <a:blip r:embed="rId11"/>
          <a:stretch>
            <a:fillRect/>
          </a:stretch>
        </p:blipFill>
        <p:spPr>
          <a:xfrm>
            <a:off x="2894086" y="1138680"/>
            <a:ext cx="1495303" cy="841921"/>
          </a:xfrm>
          <a:prstGeom prst="rect">
            <a:avLst/>
          </a:prstGeom>
        </p:spPr>
      </p:pic>
      <p:pic>
        <p:nvPicPr>
          <p:cNvPr id="36" name="Picture 35" descr="Two people looking at a tablet&#10;&#10;Description automatically generated with low confidence">
            <a:extLst>
              <a:ext uri="{FF2B5EF4-FFF2-40B4-BE49-F238E27FC236}">
                <a16:creationId xmlns:a16="http://schemas.microsoft.com/office/drawing/2014/main" id="{BD7B0F8D-3719-089E-1A54-34957C5C712B}"/>
              </a:ext>
            </a:extLst>
          </p:cNvPr>
          <p:cNvPicPr>
            <a:picLocks noChangeAspect="1"/>
          </p:cNvPicPr>
          <p:nvPr/>
        </p:nvPicPr>
        <p:blipFill>
          <a:blip r:embed="rId12"/>
          <a:stretch>
            <a:fillRect/>
          </a:stretch>
        </p:blipFill>
        <p:spPr>
          <a:xfrm>
            <a:off x="2894086" y="3063986"/>
            <a:ext cx="1495303" cy="841921"/>
          </a:xfrm>
          <a:prstGeom prst="rect">
            <a:avLst/>
          </a:prstGeom>
        </p:spPr>
      </p:pic>
      <p:pic>
        <p:nvPicPr>
          <p:cNvPr id="40" name="Picture 39" descr="A pan of broccoli&#10;&#10;Description automatically generated with medium confidence">
            <a:extLst>
              <a:ext uri="{FF2B5EF4-FFF2-40B4-BE49-F238E27FC236}">
                <a16:creationId xmlns:a16="http://schemas.microsoft.com/office/drawing/2014/main" id="{653F4F28-AF99-368C-7714-BB9EF4AFB0C0}"/>
              </a:ext>
            </a:extLst>
          </p:cNvPr>
          <p:cNvPicPr>
            <a:picLocks noChangeAspect="1"/>
          </p:cNvPicPr>
          <p:nvPr/>
        </p:nvPicPr>
        <p:blipFill>
          <a:blip r:embed="rId13"/>
          <a:stretch>
            <a:fillRect/>
          </a:stretch>
        </p:blipFill>
        <p:spPr>
          <a:xfrm>
            <a:off x="2894086" y="2093395"/>
            <a:ext cx="1495303" cy="841921"/>
          </a:xfrm>
          <a:prstGeom prst="rect">
            <a:avLst/>
          </a:prstGeom>
        </p:spPr>
      </p:pic>
      <p:pic>
        <p:nvPicPr>
          <p:cNvPr id="45" name="Picture 44" descr="A picture containing indoor, food, close&#10;&#10;Description automatically generated">
            <a:extLst>
              <a:ext uri="{FF2B5EF4-FFF2-40B4-BE49-F238E27FC236}">
                <a16:creationId xmlns:a16="http://schemas.microsoft.com/office/drawing/2014/main" id="{833C43E6-F7BA-208F-CE30-7ABC9BA330ED}"/>
              </a:ext>
            </a:extLst>
          </p:cNvPr>
          <p:cNvPicPr>
            <a:picLocks noChangeAspect="1"/>
          </p:cNvPicPr>
          <p:nvPr/>
        </p:nvPicPr>
        <p:blipFill>
          <a:blip r:embed="rId14"/>
          <a:stretch>
            <a:fillRect/>
          </a:stretch>
        </p:blipFill>
        <p:spPr>
          <a:xfrm>
            <a:off x="6132464" y="2152199"/>
            <a:ext cx="1571827" cy="885007"/>
          </a:xfrm>
          <a:prstGeom prst="rect">
            <a:avLst/>
          </a:prstGeom>
        </p:spPr>
      </p:pic>
      <p:pic>
        <p:nvPicPr>
          <p:cNvPr id="47" name="Picture 46" descr="A close-up of hands holding a pen&#10;&#10;Description automatically generated with low confidence">
            <a:extLst>
              <a:ext uri="{FF2B5EF4-FFF2-40B4-BE49-F238E27FC236}">
                <a16:creationId xmlns:a16="http://schemas.microsoft.com/office/drawing/2014/main" id="{869258D0-E9D8-7984-D82F-FC6988243AD0}"/>
              </a:ext>
            </a:extLst>
          </p:cNvPr>
          <p:cNvPicPr>
            <a:picLocks noChangeAspect="1"/>
          </p:cNvPicPr>
          <p:nvPr/>
        </p:nvPicPr>
        <p:blipFill>
          <a:blip r:embed="rId15"/>
          <a:stretch>
            <a:fillRect/>
          </a:stretch>
        </p:blipFill>
        <p:spPr>
          <a:xfrm>
            <a:off x="6132464" y="1167936"/>
            <a:ext cx="1571827" cy="885007"/>
          </a:xfrm>
          <a:prstGeom prst="rect">
            <a:avLst/>
          </a:prstGeom>
        </p:spPr>
      </p:pic>
      <p:pic>
        <p:nvPicPr>
          <p:cNvPr id="49" name="Picture 48" descr="A picture containing person, crowd&#10;&#10;Description automatically generated">
            <a:extLst>
              <a:ext uri="{FF2B5EF4-FFF2-40B4-BE49-F238E27FC236}">
                <a16:creationId xmlns:a16="http://schemas.microsoft.com/office/drawing/2014/main" id="{69BA55CD-5B34-D55B-7A33-8056BF91390D}"/>
              </a:ext>
            </a:extLst>
          </p:cNvPr>
          <p:cNvPicPr>
            <a:picLocks noChangeAspect="1"/>
          </p:cNvPicPr>
          <p:nvPr/>
        </p:nvPicPr>
        <p:blipFill rotWithShape="1">
          <a:blip r:embed="rId16"/>
          <a:srcRect t="1139" b="8503"/>
          <a:stretch/>
        </p:blipFill>
        <p:spPr>
          <a:xfrm>
            <a:off x="1174660" y="1138680"/>
            <a:ext cx="1571828" cy="831438"/>
          </a:xfrm>
          <a:prstGeom prst="rect">
            <a:avLst/>
          </a:prstGeom>
        </p:spPr>
      </p:pic>
      <p:pic>
        <p:nvPicPr>
          <p:cNvPr id="51" name="Picture 50" descr="A picture containing text&#10;&#10;Description automatically generated">
            <a:extLst>
              <a:ext uri="{FF2B5EF4-FFF2-40B4-BE49-F238E27FC236}">
                <a16:creationId xmlns:a16="http://schemas.microsoft.com/office/drawing/2014/main" id="{9B728281-1B7B-1BC5-59AA-73B202A69074}"/>
              </a:ext>
            </a:extLst>
          </p:cNvPr>
          <p:cNvPicPr>
            <a:picLocks noChangeAspect="1"/>
          </p:cNvPicPr>
          <p:nvPr/>
        </p:nvPicPr>
        <p:blipFill>
          <a:blip r:embed="rId17"/>
          <a:stretch>
            <a:fillRect/>
          </a:stretch>
        </p:blipFill>
        <p:spPr>
          <a:xfrm>
            <a:off x="1174660" y="3117700"/>
            <a:ext cx="1571827" cy="885007"/>
          </a:xfrm>
          <a:prstGeom prst="rect">
            <a:avLst/>
          </a:prstGeom>
        </p:spPr>
      </p:pic>
      <p:pic>
        <p:nvPicPr>
          <p:cNvPr id="53" name="Picture 52" descr="A picture containing sky, outdoor, road, person&#10;&#10;Description automatically generated">
            <a:extLst>
              <a:ext uri="{FF2B5EF4-FFF2-40B4-BE49-F238E27FC236}">
                <a16:creationId xmlns:a16="http://schemas.microsoft.com/office/drawing/2014/main" id="{766374D2-ABFF-252D-AC1C-37A03D682BAD}"/>
              </a:ext>
            </a:extLst>
          </p:cNvPr>
          <p:cNvPicPr>
            <a:picLocks noChangeAspect="1"/>
          </p:cNvPicPr>
          <p:nvPr/>
        </p:nvPicPr>
        <p:blipFill>
          <a:blip r:embed="rId18"/>
          <a:stretch>
            <a:fillRect/>
          </a:stretch>
        </p:blipFill>
        <p:spPr>
          <a:xfrm>
            <a:off x="4489563" y="1164159"/>
            <a:ext cx="1495303" cy="841921"/>
          </a:xfrm>
          <a:prstGeom prst="rect">
            <a:avLst/>
          </a:prstGeom>
        </p:spPr>
      </p:pic>
      <p:pic>
        <p:nvPicPr>
          <p:cNvPr id="55" name="Picture 54" descr="A group of people playing on a trampoline&#10;&#10;Description automatically generated with medium confidence">
            <a:extLst>
              <a:ext uri="{FF2B5EF4-FFF2-40B4-BE49-F238E27FC236}">
                <a16:creationId xmlns:a16="http://schemas.microsoft.com/office/drawing/2014/main" id="{6CD87F53-D0DA-E8F2-ED86-2B39AB2742A5}"/>
              </a:ext>
            </a:extLst>
          </p:cNvPr>
          <p:cNvPicPr>
            <a:picLocks noChangeAspect="1"/>
          </p:cNvPicPr>
          <p:nvPr/>
        </p:nvPicPr>
        <p:blipFill>
          <a:blip r:embed="rId19"/>
          <a:stretch>
            <a:fillRect/>
          </a:stretch>
        </p:blipFill>
        <p:spPr>
          <a:xfrm>
            <a:off x="7851888" y="2152198"/>
            <a:ext cx="1571827" cy="885007"/>
          </a:xfrm>
          <a:prstGeom prst="rect">
            <a:avLst/>
          </a:prstGeom>
        </p:spPr>
      </p:pic>
      <p:pic>
        <p:nvPicPr>
          <p:cNvPr id="57" name="Picture 56" descr="A group of children playing football&#10;&#10;Description automatically generated with medium confidence">
            <a:extLst>
              <a:ext uri="{FF2B5EF4-FFF2-40B4-BE49-F238E27FC236}">
                <a16:creationId xmlns:a16="http://schemas.microsoft.com/office/drawing/2014/main" id="{9DA73918-4B7B-ECA5-F47C-D646B673DAB2}"/>
              </a:ext>
            </a:extLst>
          </p:cNvPr>
          <p:cNvPicPr>
            <a:picLocks noChangeAspect="1"/>
          </p:cNvPicPr>
          <p:nvPr/>
        </p:nvPicPr>
        <p:blipFill>
          <a:blip r:embed="rId20"/>
          <a:stretch>
            <a:fillRect/>
          </a:stretch>
        </p:blipFill>
        <p:spPr>
          <a:xfrm>
            <a:off x="1174660" y="4102302"/>
            <a:ext cx="1571827" cy="885007"/>
          </a:xfrm>
          <a:prstGeom prst="rect">
            <a:avLst/>
          </a:prstGeom>
        </p:spPr>
      </p:pic>
      <p:pic>
        <p:nvPicPr>
          <p:cNvPr id="59" name="Picture 58" descr="A picture containing person, indoor, wall&#10;&#10;Description automatically generated">
            <a:extLst>
              <a:ext uri="{FF2B5EF4-FFF2-40B4-BE49-F238E27FC236}">
                <a16:creationId xmlns:a16="http://schemas.microsoft.com/office/drawing/2014/main" id="{67BE69B2-F494-0FE5-87D6-2DA7C77D5218}"/>
              </a:ext>
            </a:extLst>
          </p:cNvPr>
          <p:cNvPicPr>
            <a:picLocks noChangeAspect="1"/>
          </p:cNvPicPr>
          <p:nvPr/>
        </p:nvPicPr>
        <p:blipFill>
          <a:blip r:embed="rId21"/>
          <a:stretch>
            <a:fillRect/>
          </a:stretch>
        </p:blipFill>
        <p:spPr>
          <a:xfrm>
            <a:off x="1174661" y="2121571"/>
            <a:ext cx="1571827" cy="885007"/>
          </a:xfrm>
          <a:prstGeom prst="rect">
            <a:avLst/>
          </a:prstGeom>
        </p:spPr>
      </p:pic>
      <p:pic>
        <p:nvPicPr>
          <p:cNvPr id="61" name="Picture 60" descr="A group of people posing for a photo&#10;&#10;Description automatically generated">
            <a:extLst>
              <a:ext uri="{FF2B5EF4-FFF2-40B4-BE49-F238E27FC236}">
                <a16:creationId xmlns:a16="http://schemas.microsoft.com/office/drawing/2014/main" id="{CF108B46-8639-A4DA-A474-C6BB8C249012}"/>
              </a:ext>
            </a:extLst>
          </p:cNvPr>
          <p:cNvPicPr>
            <a:picLocks noChangeAspect="1"/>
          </p:cNvPicPr>
          <p:nvPr/>
        </p:nvPicPr>
        <p:blipFill>
          <a:blip r:embed="rId22"/>
          <a:stretch>
            <a:fillRect/>
          </a:stretch>
        </p:blipFill>
        <p:spPr>
          <a:xfrm>
            <a:off x="6135310" y="3143732"/>
            <a:ext cx="1571827" cy="885007"/>
          </a:xfrm>
          <a:prstGeom prst="rect">
            <a:avLst/>
          </a:prstGeom>
        </p:spPr>
      </p:pic>
      <p:pic>
        <p:nvPicPr>
          <p:cNvPr id="63" name="Picture 62" descr="A child eating a slice of pizza&#10;&#10;Description automatically generated with medium confidence">
            <a:extLst>
              <a:ext uri="{FF2B5EF4-FFF2-40B4-BE49-F238E27FC236}">
                <a16:creationId xmlns:a16="http://schemas.microsoft.com/office/drawing/2014/main" id="{81C28BD2-9D61-4A95-9D06-E48222DBCAFC}"/>
              </a:ext>
            </a:extLst>
          </p:cNvPr>
          <p:cNvPicPr>
            <a:picLocks noChangeAspect="1"/>
          </p:cNvPicPr>
          <p:nvPr/>
        </p:nvPicPr>
        <p:blipFill>
          <a:blip r:embed="rId23"/>
          <a:stretch>
            <a:fillRect/>
          </a:stretch>
        </p:blipFill>
        <p:spPr>
          <a:xfrm>
            <a:off x="6132464" y="5150069"/>
            <a:ext cx="1603051" cy="902588"/>
          </a:xfrm>
          <a:prstGeom prst="rect">
            <a:avLst/>
          </a:prstGeom>
        </p:spPr>
      </p:pic>
      <p:pic>
        <p:nvPicPr>
          <p:cNvPr id="65" name="Picture 64" descr="A picture containing indoor, table, person, room&#10;&#10;Description automatically generated">
            <a:extLst>
              <a:ext uri="{FF2B5EF4-FFF2-40B4-BE49-F238E27FC236}">
                <a16:creationId xmlns:a16="http://schemas.microsoft.com/office/drawing/2014/main" id="{8A454183-AC79-0FBF-BAAE-69FB9BA57899}"/>
              </a:ext>
            </a:extLst>
          </p:cNvPr>
          <p:cNvPicPr>
            <a:picLocks noChangeAspect="1"/>
          </p:cNvPicPr>
          <p:nvPr/>
        </p:nvPicPr>
        <p:blipFill>
          <a:blip r:embed="rId24"/>
          <a:stretch>
            <a:fillRect/>
          </a:stretch>
        </p:blipFill>
        <p:spPr>
          <a:xfrm>
            <a:off x="9515973" y="3167003"/>
            <a:ext cx="1563113" cy="880101"/>
          </a:xfrm>
          <a:prstGeom prst="rect">
            <a:avLst/>
          </a:prstGeom>
        </p:spPr>
      </p:pic>
      <p:pic>
        <p:nvPicPr>
          <p:cNvPr id="67" name="Picture 66" descr="A picture containing grass, outdoor, person, tree&#10;&#10;Description automatically generated">
            <a:extLst>
              <a:ext uri="{FF2B5EF4-FFF2-40B4-BE49-F238E27FC236}">
                <a16:creationId xmlns:a16="http://schemas.microsoft.com/office/drawing/2014/main" id="{37B52A68-F7F9-C1A5-D02E-6876B241986B}"/>
              </a:ext>
            </a:extLst>
          </p:cNvPr>
          <p:cNvPicPr>
            <a:picLocks noChangeAspect="1"/>
          </p:cNvPicPr>
          <p:nvPr/>
        </p:nvPicPr>
        <p:blipFill>
          <a:blip r:embed="rId25"/>
          <a:stretch>
            <a:fillRect/>
          </a:stretch>
        </p:blipFill>
        <p:spPr>
          <a:xfrm>
            <a:off x="9509813" y="1172025"/>
            <a:ext cx="1571827" cy="885007"/>
          </a:xfrm>
          <a:prstGeom prst="rect">
            <a:avLst/>
          </a:prstGeom>
        </p:spPr>
      </p:pic>
      <p:pic>
        <p:nvPicPr>
          <p:cNvPr id="69" name="Picture 68" descr="A picture containing indoor, person, bed&#10;&#10;Description automatically generated">
            <a:extLst>
              <a:ext uri="{FF2B5EF4-FFF2-40B4-BE49-F238E27FC236}">
                <a16:creationId xmlns:a16="http://schemas.microsoft.com/office/drawing/2014/main" id="{5F1706D6-EADC-98A2-F2F0-FF6CDA561F6E}"/>
              </a:ext>
            </a:extLst>
          </p:cNvPr>
          <p:cNvPicPr>
            <a:picLocks noChangeAspect="1"/>
          </p:cNvPicPr>
          <p:nvPr/>
        </p:nvPicPr>
        <p:blipFill>
          <a:blip r:embed="rId26"/>
          <a:stretch>
            <a:fillRect/>
          </a:stretch>
        </p:blipFill>
        <p:spPr>
          <a:xfrm>
            <a:off x="1174660" y="5136782"/>
            <a:ext cx="1571827" cy="885007"/>
          </a:xfrm>
          <a:prstGeom prst="rect">
            <a:avLst/>
          </a:prstGeom>
        </p:spPr>
      </p:pic>
      <p:pic>
        <p:nvPicPr>
          <p:cNvPr id="71" name="Picture 70">
            <a:extLst>
              <a:ext uri="{FF2B5EF4-FFF2-40B4-BE49-F238E27FC236}">
                <a16:creationId xmlns:a16="http://schemas.microsoft.com/office/drawing/2014/main" id="{1AA205C4-FFF7-37CE-7755-05CBE4394BB0}"/>
              </a:ext>
            </a:extLst>
          </p:cNvPr>
          <p:cNvPicPr>
            <a:picLocks noChangeAspect="1"/>
          </p:cNvPicPr>
          <p:nvPr/>
        </p:nvPicPr>
        <p:blipFill>
          <a:blip r:embed="rId27"/>
          <a:stretch>
            <a:fillRect/>
          </a:stretch>
        </p:blipFill>
        <p:spPr>
          <a:xfrm>
            <a:off x="9541910" y="2148148"/>
            <a:ext cx="1571827" cy="885007"/>
          </a:xfrm>
          <a:prstGeom prst="rect">
            <a:avLst/>
          </a:prstGeom>
        </p:spPr>
      </p:pic>
      <p:pic>
        <p:nvPicPr>
          <p:cNvPr id="81" name="Picture 80" descr="A person holding a computer&#10;&#10;Description automatically generated with low confidence">
            <a:extLst>
              <a:ext uri="{FF2B5EF4-FFF2-40B4-BE49-F238E27FC236}">
                <a16:creationId xmlns:a16="http://schemas.microsoft.com/office/drawing/2014/main" id="{368F9930-CE1B-D1F6-16CD-B245F0F489CA}"/>
              </a:ext>
            </a:extLst>
          </p:cNvPr>
          <p:cNvPicPr>
            <a:picLocks noChangeAspect="1"/>
          </p:cNvPicPr>
          <p:nvPr/>
        </p:nvPicPr>
        <p:blipFill>
          <a:blip r:embed="rId28"/>
          <a:stretch>
            <a:fillRect/>
          </a:stretch>
        </p:blipFill>
        <p:spPr>
          <a:xfrm>
            <a:off x="7851889" y="5161981"/>
            <a:ext cx="1556562" cy="876412"/>
          </a:xfrm>
          <a:prstGeom prst="rect">
            <a:avLst/>
          </a:prstGeom>
        </p:spPr>
      </p:pic>
      <p:pic>
        <p:nvPicPr>
          <p:cNvPr id="85" name="Picture 84" descr="A picture containing person, person&#10;&#10;Description automatically generated">
            <a:extLst>
              <a:ext uri="{FF2B5EF4-FFF2-40B4-BE49-F238E27FC236}">
                <a16:creationId xmlns:a16="http://schemas.microsoft.com/office/drawing/2014/main" id="{AE27BC6C-4CE2-BC2B-E221-C1C73DCFEB65}"/>
              </a:ext>
            </a:extLst>
          </p:cNvPr>
          <p:cNvPicPr>
            <a:picLocks noChangeAspect="1"/>
          </p:cNvPicPr>
          <p:nvPr/>
        </p:nvPicPr>
        <p:blipFill rotWithShape="1">
          <a:blip r:embed="rId29"/>
          <a:srcRect t="-1698" b="16354"/>
          <a:stretch/>
        </p:blipFill>
        <p:spPr>
          <a:xfrm>
            <a:off x="9541910" y="4143127"/>
            <a:ext cx="1563625" cy="889642"/>
          </a:xfrm>
          <a:prstGeom prst="rect">
            <a:avLst/>
          </a:prstGeom>
        </p:spPr>
      </p:pic>
      <p:pic>
        <p:nvPicPr>
          <p:cNvPr id="87" name="Picture 86" descr="A picture containing person, outdoor&#10;&#10;Description automatically generated">
            <a:extLst>
              <a:ext uri="{FF2B5EF4-FFF2-40B4-BE49-F238E27FC236}">
                <a16:creationId xmlns:a16="http://schemas.microsoft.com/office/drawing/2014/main" id="{3629C2F7-1397-89E0-035A-DD0F0F847D0C}"/>
              </a:ext>
            </a:extLst>
          </p:cNvPr>
          <p:cNvPicPr>
            <a:picLocks noChangeAspect="1"/>
          </p:cNvPicPr>
          <p:nvPr/>
        </p:nvPicPr>
        <p:blipFill>
          <a:blip r:embed="rId30"/>
          <a:stretch>
            <a:fillRect/>
          </a:stretch>
        </p:blipFill>
        <p:spPr>
          <a:xfrm>
            <a:off x="9541910" y="5202895"/>
            <a:ext cx="1563112" cy="1042074"/>
          </a:xfrm>
          <a:prstGeom prst="rect">
            <a:avLst/>
          </a:prstGeom>
        </p:spPr>
      </p:pic>
      <p:pic>
        <p:nvPicPr>
          <p:cNvPr id="89" name="Picture 88" descr="A person working on his computer&#10;&#10;Description automatically generated with medium confidence">
            <a:extLst>
              <a:ext uri="{FF2B5EF4-FFF2-40B4-BE49-F238E27FC236}">
                <a16:creationId xmlns:a16="http://schemas.microsoft.com/office/drawing/2014/main" id="{3847BB2C-BF86-F727-4762-35F1B5098661}"/>
              </a:ext>
            </a:extLst>
          </p:cNvPr>
          <p:cNvPicPr>
            <a:picLocks noChangeAspect="1"/>
          </p:cNvPicPr>
          <p:nvPr/>
        </p:nvPicPr>
        <p:blipFill>
          <a:blip r:embed="rId31"/>
          <a:stretch>
            <a:fillRect/>
          </a:stretch>
        </p:blipFill>
        <p:spPr>
          <a:xfrm>
            <a:off x="2893709" y="5000573"/>
            <a:ext cx="1413408" cy="795810"/>
          </a:xfrm>
          <a:prstGeom prst="rect">
            <a:avLst/>
          </a:prstGeom>
        </p:spPr>
      </p:pic>
      <p:sp>
        <p:nvSpPr>
          <p:cNvPr id="92" name="Title 1">
            <a:extLst>
              <a:ext uri="{FF2B5EF4-FFF2-40B4-BE49-F238E27FC236}">
                <a16:creationId xmlns:a16="http://schemas.microsoft.com/office/drawing/2014/main" id="{76107EF5-4941-F094-8EDA-711E23B24129}"/>
              </a:ext>
            </a:extLst>
          </p:cNvPr>
          <p:cNvSpPr>
            <a:spLocks noGrp="1"/>
          </p:cNvSpPr>
          <p:nvPr>
            <p:ph type="title"/>
          </p:nvPr>
        </p:nvSpPr>
        <p:spPr>
          <a:xfrm>
            <a:off x="1075027" y="328921"/>
            <a:ext cx="4610149" cy="734539"/>
          </a:xfrm>
        </p:spPr>
        <p:txBody>
          <a:bodyPr/>
          <a:lstStyle/>
          <a:p>
            <a:r>
              <a:rPr lang="en-US" dirty="0"/>
              <a:t>Photos</a:t>
            </a:r>
          </a:p>
        </p:txBody>
      </p:sp>
      <p:sp>
        <p:nvSpPr>
          <p:cNvPr id="2" name="Date Placeholder 3">
            <a:extLst>
              <a:ext uri="{FF2B5EF4-FFF2-40B4-BE49-F238E27FC236}">
                <a16:creationId xmlns:a16="http://schemas.microsoft.com/office/drawing/2014/main" id="{4FE1CF1D-DA99-20AD-A1F7-0FBD25D2AB78}"/>
              </a:ext>
            </a:extLst>
          </p:cNvPr>
          <p:cNvSpPr>
            <a:spLocks noGrp="1"/>
          </p:cNvSpPr>
          <p:nvPr>
            <p:ph type="dt" sz="half" idx="2"/>
          </p:nvPr>
        </p:nvSpPr>
        <p:spPr>
          <a:xfrm>
            <a:off x="987541" y="6244969"/>
            <a:ext cx="2844800" cy="433083"/>
          </a:xfrm>
        </p:spPr>
        <p:txBody>
          <a:bodyPr/>
          <a:lstStyle/>
          <a:p>
            <a:fld id="{B0CF9325-A630-AC46-AA9F-4DCD461B4172}" type="datetime1">
              <a:rPr lang="en-US" smtClean="0"/>
              <a:t>8/9/22</a:t>
            </a:fld>
            <a:endParaRPr lang="en-US" dirty="0"/>
          </a:p>
        </p:txBody>
      </p:sp>
    </p:spTree>
    <p:extLst>
      <p:ext uri="{BB962C8B-B14F-4D97-AF65-F5344CB8AC3E}">
        <p14:creationId xmlns:p14="http://schemas.microsoft.com/office/powerpoint/2010/main" val="1995260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E6DE818-8DD1-070D-43B0-D74EBF9EC0CB}"/>
              </a:ext>
            </a:extLst>
          </p:cNvPr>
          <p:cNvSpPr>
            <a:spLocks noGrp="1"/>
          </p:cNvSpPr>
          <p:nvPr>
            <p:ph type="subTitle" idx="1"/>
          </p:nvPr>
        </p:nvSpPr>
        <p:spPr/>
        <p:txBody>
          <a:bodyPr/>
          <a:lstStyle/>
          <a:p>
            <a:r>
              <a:rPr lang="en-US" dirty="0"/>
              <a:t>SUBTITLE GOES HERE</a:t>
            </a:r>
          </a:p>
        </p:txBody>
      </p:sp>
      <p:sp>
        <p:nvSpPr>
          <p:cNvPr id="4" name="Title 3">
            <a:extLst>
              <a:ext uri="{FF2B5EF4-FFF2-40B4-BE49-F238E27FC236}">
                <a16:creationId xmlns:a16="http://schemas.microsoft.com/office/drawing/2014/main" id="{1AFA149B-FDE5-7FE4-0168-9F8B51488997}"/>
              </a:ext>
            </a:extLst>
          </p:cNvPr>
          <p:cNvSpPr>
            <a:spLocks noGrp="1"/>
          </p:cNvSpPr>
          <p:nvPr>
            <p:ph type="ctrTitle"/>
          </p:nvPr>
        </p:nvSpPr>
        <p:spPr/>
        <p:txBody>
          <a:bodyPr/>
          <a:lstStyle/>
          <a:p>
            <a:r>
              <a:rPr lang="en-US" dirty="0"/>
              <a:t>Guidelines for Scientific Poster Design</a:t>
            </a:r>
          </a:p>
        </p:txBody>
      </p:sp>
    </p:spTree>
    <p:extLst>
      <p:ext uri="{BB962C8B-B14F-4D97-AF65-F5344CB8AC3E}">
        <p14:creationId xmlns:p14="http://schemas.microsoft.com/office/powerpoint/2010/main" val="224556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D15B869-14A7-F43E-5B9F-443164599786}"/>
              </a:ext>
            </a:extLst>
          </p:cNvPr>
          <p:cNvSpPr>
            <a:spLocks noGrp="1"/>
          </p:cNvSpPr>
          <p:nvPr>
            <p:ph type="subTitle" idx="1"/>
          </p:nvPr>
        </p:nvSpPr>
        <p:spPr/>
        <p:txBody>
          <a:bodyPr/>
          <a:lstStyle/>
          <a:p>
            <a:r>
              <a:rPr lang="en-US" dirty="0"/>
              <a:t>SUBTITLE GOES HERE</a:t>
            </a:r>
          </a:p>
        </p:txBody>
      </p:sp>
      <p:sp>
        <p:nvSpPr>
          <p:cNvPr id="3" name="Title 2">
            <a:extLst>
              <a:ext uri="{FF2B5EF4-FFF2-40B4-BE49-F238E27FC236}">
                <a16:creationId xmlns:a16="http://schemas.microsoft.com/office/drawing/2014/main" id="{282B9DD3-62BC-C24A-7B0E-109E306A799D}"/>
              </a:ext>
            </a:extLst>
          </p:cNvPr>
          <p:cNvSpPr>
            <a:spLocks noGrp="1"/>
          </p:cNvSpPr>
          <p:nvPr>
            <p:ph type="ctrTitle"/>
          </p:nvPr>
        </p:nvSpPr>
        <p:spPr>
          <a:xfrm>
            <a:off x="722606" y="3067855"/>
            <a:ext cx="9402055" cy="768952"/>
          </a:xfrm>
        </p:spPr>
        <p:txBody>
          <a:bodyPr/>
          <a:lstStyle/>
          <a:p>
            <a:r>
              <a:rPr lang="en-US" dirty="0"/>
              <a:t>Presenting Your Poster &amp; Networking</a:t>
            </a:r>
          </a:p>
        </p:txBody>
      </p:sp>
    </p:spTree>
    <p:extLst>
      <p:ext uri="{BB962C8B-B14F-4D97-AF65-F5344CB8AC3E}">
        <p14:creationId xmlns:p14="http://schemas.microsoft.com/office/powerpoint/2010/main" val="404573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text, indoor, person, table&#10;&#10;Description automatically generated">
            <a:extLst>
              <a:ext uri="{FF2B5EF4-FFF2-40B4-BE49-F238E27FC236}">
                <a16:creationId xmlns:a16="http://schemas.microsoft.com/office/drawing/2014/main" id="{0FDDE7E1-8DBB-5FE3-ACF6-21653D536538}"/>
              </a:ext>
            </a:extLst>
          </p:cNvPr>
          <p:cNvPicPr>
            <a:picLocks noGrp="1" noChangeAspect="1"/>
          </p:cNvPicPr>
          <p:nvPr>
            <p:ph type="pic" sz="quarter" idx="15"/>
          </p:nvPr>
        </p:nvPicPr>
        <p:blipFill rotWithShape="1">
          <a:blip r:embed="rId2"/>
          <a:srcRect l="348" t="30" r="36386" b="7115"/>
          <a:stretch/>
        </p:blipFill>
        <p:spPr>
          <a:xfrm>
            <a:off x="664426" y="2574160"/>
            <a:ext cx="3628127" cy="3543189"/>
          </a:xfrm>
        </p:spPr>
      </p:pic>
      <p:sp>
        <p:nvSpPr>
          <p:cNvPr id="2" name="Title 1">
            <a:extLst>
              <a:ext uri="{FF2B5EF4-FFF2-40B4-BE49-F238E27FC236}">
                <a16:creationId xmlns:a16="http://schemas.microsoft.com/office/drawing/2014/main" id="{4B0070A7-30D9-192E-52C0-B092B9E1E8B0}"/>
              </a:ext>
            </a:extLst>
          </p:cNvPr>
          <p:cNvSpPr>
            <a:spLocks noGrp="1"/>
          </p:cNvSpPr>
          <p:nvPr>
            <p:ph type="title"/>
          </p:nvPr>
        </p:nvSpPr>
        <p:spPr>
          <a:xfrm>
            <a:off x="5550445" y="934847"/>
            <a:ext cx="5977129" cy="1143000"/>
          </a:xfrm>
        </p:spPr>
        <p:txBody>
          <a:bodyPr/>
          <a:lstStyle/>
          <a:p>
            <a:r>
              <a:rPr lang="en-US" dirty="0">
                <a:latin typeface="Poppins" pitchFamily="2" charset="77"/>
                <a:cs typeface="Poppins" pitchFamily="2" charset="77"/>
              </a:rPr>
              <a:t>Goals for Today</a:t>
            </a:r>
          </a:p>
        </p:txBody>
      </p:sp>
      <p:sp>
        <p:nvSpPr>
          <p:cNvPr id="3" name="Content Placeholder 2">
            <a:extLst>
              <a:ext uri="{FF2B5EF4-FFF2-40B4-BE49-F238E27FC236}">
                <a16:creationId xmlns:a16="http://schemas.microsoft.com/office/drawing/2014/main" id="{48A20849-C7DB-E470-320C-FEEE9B4CFB4C}"/>
              </a:ext>
            </a:extLst>
          </p:cNvPr>
          <p:cNvSpPr>
            <a:spLocks noGrp="1"/>
          </p:cNvSpPr>
          <p:nvPr>
            <p:ph sz="half" idx="4294967295"/>
          </p:nvPr>
        </p:nvSpPr>
        <p:spPr>
          <a:xfrm>
            <a:off x="5663051" y="2259743"/>
            <a:ext cx="5747071" cy="3543190"/>
          </a:xfrm>
        </p:spPr>
        <p:txBody>
          <a:bodyPr>
            <a:normAutofit/>
          </a:bodyPr>
          <a:lstStyle/>
          <a:p>
            <a:pPr fontAlgn="base"/>
            <a:r>
              <a:rPr lang="en-US" sz="2000" dirty="0">
                <a:latin typeface="Poppins" pitchFamily="2" charset="77"/>
                <a:cs typeface="Poppins" pitchFamily="2" charset="77"/>
              </a:rPr>
              <a:t>To share 30+ years of experience in creating and presenting posters and coaching and guiding poster work by grad students, post-docs, and early career faculty</a:t>
            </a:r>
          </a:p>
          <a:p>
            <a:pPr fontAlgn="base"/>
            <a:r>
              <a:rPr lang="en-US" sz="2000" dirty="0">
                <a:latin typeface="Poppins" pitchFamily="2" charset="77"/>
                <a:cs typeface="Poppins" pitchFamily="2" charset="77"/>
              </a:rPr>
              <a:t>To provide recommendations and tips for effective scientific poster design and presentation</a:t>
            </a:r>
          </a:p>
          <a:p>
            <a:pPr fontAlgn="base"/>
            <a:r>
              <a:rPr lang="en-US" sz="2000" dirty="0">
                <a:latin typeface="Poppins" pitchFamily="2" charset="77"/>
                <a:cs typeface="Poppins" pitchFamily="2" charset="77"/>
              </a:rPr>
              <a:t>To point you to useful resources for learning more</a:t>
            </a:r>
          </a:p>
        </p:txBody>
      </p:sp>
    </p:spTree>
    <p:extLst>
      <p:ext uri="{BB962C8B-B14F-4D97-AF65-F5344CB8AC3E}">
        <p14:creationId xmlns:p14="http://schemas.microsoft.com/office/powerpoint/2010/main" val="1300888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D3492-8417-736C-3743-C497DAD4E534}"/>
              </a:ext>
            </a:extLst>
          </p:cNvPr>
          <p:cNvSpPr>
            <a:spLocks noGrp="1"/>
          </p:cNvSpPr>
          <p:nvPr>
            <p:ph type="title"/>
          </p:nvPr>
        </p:nvSpPr>
        <p:spPr/>
        <p:txBody>
          <a:bodyPr/>
          <a:lstStyle/>
          <a:p>
            <a:r>
              <a:rPr lang="en-US" dirty="0">
                <a:latin typeface="Poppins" pitchFamily="2" charset="77"/>
                <a:cs typeface="Poppins" pitchFamily="2" charset="77"/>
              </a:rPr>
              <a:t>Goals for Today</a:t>
            </a:r>
            <a:endParaRPr lang="en-US" dirty="0"/>
          </a:p>
        </p:txBody>
      </p:sp>
      <p:sp>
        <p:nvSpPr>
          <p:cNvPr id="3" name="Content Placeholder 2">
            <a:extLst>
              <a:ext uri="{FF2B5EF4-FFF2-40B4-BE49-F238E27FC236}">
                <a16:creationId xmlns:a16="http://schemas.microsoft.com/office/drawing/2014/main" id="{1A6056A5-DE26-4E0D-321E-2FE94986EED0}"/>
              </a:ext>
            </a:extLst>
          </p:cNvPr>
          <p:cNvSpPr>
            <a:spLocks noGrp="1"/>
          </p:cNvSpPr>
          <p:nvPr>
            <p:ph sz="half" idx="11"/>
          </p:nvPr>
        </p:nvSpPr>
        <p:spPr/>
        <p:txBody>
          <a:bodyPr/>
          <a:lstStyle/>
          <a:p>
            <a:pPr fontAlgn="base"/>
            <a:r>
              <a:rPr lang="en-US" dirty="0"/>
              <a:t>To share 30+ years of experience in creating and presenting posters and coaching and guiding poster work by grad students, post-docs, and early career faculty</a:t>
            </a:r>
          </a:p>
          <a:p>
            <a:pPr fontAlgn="base"/>
            <a:r>
              <a:rPr lang="en-US" dirty="0"/>
              <a:t>To provide recommendations and tips </a:t>
            </a:r>
            <a:br>
              <a:rPr lang="en-US" dirty="0"/>
            </a:br>
            <a:r>
              <a:rPr lang="en-US" dirty="0"/>
              <a:t>for effective scientific poster design </a:t>
            </a:r>
            <a:br>
              <a:rPr lang="en-US" dirty="0"/>
            </a:br>
            <a:r>
              <a:rPr lang="en-US" dirty="0"/>
              <a:t>and presentation</a:t>
            </a:r>
          </a:p>
          <a:p>
            <a:pPr fontAlgn="base"/>
            <a:r>
              <a:rPr lang="en-US" dirty="0"/>
              <a:t>To point you to useful resources for learning more</a:t>
            </a:r>
          </a:p>
        </p:txBody>
      </p:sp>
      <p:pic>
        <p:nvPicPr>
          <p:cNvPr id="7" name="Picture Placeholder 6" descr="A picture containing grass, outdoor, playing, person&#10;&#10;Description automatically generated">
            <a:extLst>
              <a:ext uri="{FF2B5EF4-FFF2-40B4-BE49-F238E27FC236}">
                <a16:creationId xmlns:a16="http://schemas.microsoft.com/office/drawing/2014/main" id="{73B5EB44-A917-4EAF-8F7D-405B39F12D59}"/>
              </a:ext>
            </a:extLst>
          </p:cNvPr>
          <p:cNvPicPr>
            <a:picLocks noGrp="1" noChangeAspect="1"/>
          </p:cNvPicPr>
          <p:nvPr>
            <p:ph type="pic" sz="quarter" idx="15"/>
          </p:nvPr>
        </p:nvPicPr>
        <p:blipFill rotWithShape="1">
          <a:blip r:embed="rId2"/>
          <a:srcRect l="33915" t="4843" r="25641"/>
          <a:stretch/>
        </p:blipFill>
        <p:spPr>
          <a:xfrm>
            <a:off x="7935443" y="1030926"/>
            <a:ext cx="3628127" cy="4805384"/>
          </a:xfrm>
        </p:spPr>
      </p:pic>
      <p:sp>
        <p:nvSpPr>
          <p:cNvPr id="5" name="Date Placeholder 4">
            <a:extLst>
              <a:ext uri="{FF2B5EF4-FFF2-40B4-BE49-F238E27FC236}">
                <a16:creationId xmlns:a16="http://schemas.microsoft.com/office/drawing/2014/main" id="{987E1F9D-B4CD-FFBD-BF2C-0FED8AEA7A71}"/>
              </a:ext>
            </a:extLst>
          </p:cNvPr>
          <p:cNvSpPr>
            <a:spLocks noGrp="1"/>
          </p:cNvSpPr>
          <p:nvPr>
            <p:ph type="dt" sz="half" idx="2"/>
          </p:nvPr>
        </p:nvSpPr>
        <p:spPr/>
        <p:txBody>
          <a:bodyPr/>
          <a:lstStyle/>
          <a:p>
            <a:fld id="{8299092F-FD46-644C-B276-B5065CE8EDA2}" type="datetime1">
              <a:rPr lang="en-US" smtClean="0"/>
              <a:pPr/>
              <a:t>8/9/22</a:t>
            </a:fld>
            <a:endParaRPr lang="en-US" dirty="0"/>
          </a:p>
        </p:txBody>
      </p:sp>
    </p:spTree>
    <p:extLst>
      <p:ext uri="{BB962C8B-B14F-4D97-AF65-F5344CB8AC3E}">
        <p14:creationId xmlns:p14="http://schemas.microsoft.com/office/powerpoint/2010/main" val="1068767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3A8F68-C43F-A30C-19A8-6D7D66E58118}"/>
              </a:ext>
            </a:extLst>
          </p:cNvPr>
          <p:cNvSpPr>
            <a:spLocks noGrp="1"/>
          </p:cNvSpPr>
          <p:nvPr>
            <p:ph type="dt" sz="half" idx="2"/>
          </p:nvPr>
        </p:nvSpPr>
        <p:spPr/>
        <p:txBody>
          <a:bodyPr/>
          <a:lstStyle/>
          <a:p>
            <a:fld id="{8299092F-FD46-644C-B276-B5065CE8EDA2}" type="datetime1">
              <a:rPr lang="en-US" smtClean="0"/>
              <a:pPr/>
              <a:t>8/9/22</a:t>
            </a:fld>
            <a:endParaRPr lang="en-US" dirty="0"/>
          </a:p>
        </p:txBody>
      </p:sp>
      <p:sp>
        <p:nvSpPr>
          <p:cNvPr id="3" name="Title 2">
            <a:extLst>
              <a:ext uri="{FF2B5EF4-FFF2-40B4-BE49-F238E27FC236}">
                <a16:creationId xmlns:a16="http://schemas.microsoft.com/office/drawing/2014/main" id="{9976A2B6-3575-C772-1F42-7BC98C3F383A}"/>
              </a:ext>
            </a:extLst>
          </p:cNvPr>
          <p:cNvSpPr>
            <a:spLocks noGrp="1"/>
          </p:cNvSpPr>
          <p:nvPr>
            <p:ph type="title"/>
          </p:nvPr>
        </p:nvSpPr>
        <p:spPr/>
        <p:txBody>
          <a:bodyPr/>
          <a:lstStyle/>
          <a:p>
            <a:r>
              <a:rPr lang="en-US" dirty="0"/>
              <a:t>Effective Scientific Poster </a:t>
            </a:r>
            <a:br>
              <a:rPr lang="en-US" dirty="0"/>
            </a:br>
            <a:r>
              <a:rPr lang="en-US" dirty="0"/>
              <a:t>Creation &amp; Presentation</a:t>
            </a:r>
          </a:p>
        </p:txBody>
      </p:sp>
      <p:sp>
        <p:nvSpPr>
          <p:cNvPr id="4" name="Content Placeholder 3">
            <a:extLst>
              <a:ext uri="{FF2B5EF4-FFF2-40B4-BE49-F238E27FC236}">
                <a16:creationId xmlns:a16="http://schemas.microsoft.com/office/drawing/2014/main" id="{AC3C8EDD-16DA-458D-06C0-061E85D40155}"/>
              </a:ext>
            </a:extLst>
          </p:cNvPr>
          <p:cNvSpPr>
            <a:spLocks noGrp="1"/>
          </p:cNvSpPr>
          <p:nvPr>
            <p:ph sz="half" idx="11"/>
          </p:nvPr>
        </p:nvSpPr>
        <p:spPr/>
        <p:txBody>
          <a:bodyPr>
            <a:normAutofit lnSpcReduction="10000"/>
          </a:bodyPr>
          <a:lstStyle/>
          <a:p>
            <a:pPr marL="0" indent="0">
              <a:buNone/>
            </a:pPr>
            <a:r>
              <a:rPr lang="en-US" sz="2400" b="1" dirty="0">
                <a:latin typeface="Poppins" pitchFamily="2" charset="77"/>
                <a:cs typeface="Poppins" pitchFamily="2" charset="77"/>
              </a:rPr>
              <a:t>Topics to be Covered:</a:t>
            </a:r>
            <a:br>
              <a:rPr lang="en-US" sz="2400" b="1" dirty="0">
                <a:latin typeface="Poppins" pitchFamily="2" charset="77"/>
                <a:cs typeface="Poppins" pitchFamily="2" charset="77"/>
              </a:rPr>
            </a:br>
            <a:endParaRPr lang="en-US" sz="2400" b="1" dirty="0">
              <a:latin typeface="Poppins" pitchFamily="2" charset="77"/>
              <a:cs typeface="Poppins" pitchFamily="2" charset="77"/>
            </a:endParaRPr>
          </a:p>
          <a:p>
            <a:pPr fontAlgn="base"/>
            <a:r>
              <a:rPr lang="en-US" dirty="0">
                <a:latin typeface="Poppins" pitchFamily="2" charset="77"/>
                <a:cs typeface="Poppins" pitchFamily="2" charset="77"/>
              </a:rPr>
              <a:t>Scientific Posters and Early Career Stages</a:t>
            </a:r>
          </a:p>
          <a:p>
            <a:pPr fontAlgn="base"/>
            <a:r>
              <a:rPr lang="en-US" dirty="0">
                <a:latin typeface="Poppins" pitchFamily="2" charset="77"/>
                <a:cs typeface="Poppins" pitchFamily="2" charset="77"/>
              </a:rPr>
              <a:t>Effective Visual Communication &amp; Adult Learning Styles</a:t>
            </a:r>
          </a:p>
          <a:p>
            <a:pPr fontAlgn="base"/>
            <a:r>
              <a:rPr lang="en-US" dirty="0">
                <a:latin typeface="Poppins" pitchFamily="2" charset="77"/>
                <a:cs typeface="Poppins" pitchFamily="2" charset="77"/>
              </a:rPr>
              <a:t>Guidelines for Scientific Poster Design</a:t>
            </a:r>
          </a:p>
          <a:p>
            <a:pPr fontAlgn="base"/>
            <a:r>
              <a:rPr lang="en-US" dirty="0">
                <a:latin typeface="Poppins" pitchFamily="2" charset="77"/>
                <a:cs typeface="Poppins" pitchFamily="2" charset="77"/>
              </a:rPr>
              <a:t>Presenting Your Poster &amp; Networking</a:t>
            </a:r>
          </a:p>
          <a:p>
            <a:pPr fontAlgn="base"/>
            <a:r>
              <a:rPr lang="en-US" dirty="0">
                <a:latin typeface="Poppins" pitchFamily="2" charset="77"/>
                <a:cs typeface="Poppins" pitchFamily="2" charset="77"/>
              </a:rPr>
              <a:t>Modifications for On-Line and Virtual Presentation</a:t>
            </a:r>
          </a:p>
          <a:p>
            <a:pPr fontAlgn="base"/>
            <a:r>
              <a:rPr lang="en-US" dirty="0">
                <a:latin typeface="Poppins" pitchFamily="2" charset="77"/>
                <a:cs typeface="Poppins" pitchFamily="2" charset="77"/>
              </a:rPr>
              <a:t>“Concept Poster” Variant</a:t>
            </a:r>
          </a:p>
          <a:p>
            <a:pPr fontAlgn="base"/>
            <a:r>
              <a:rPr lang="en-US" dirty="0">
                <a:latin typeface="Poppins" pitchFamily="2" charset="77"/>
                <a:cs typeface="Poppins" pitchFamily="2" charset="77"/>
              </a:rPr>
              <a:t>Questions &amp; Discussion</a:t>
            </a:r>
            <a:br>
              <a:rPr lang="en-US" dirty="0">
                <a:latin typeface="Poppins" pitchFamily="2" charset="77"/>
                <a:cs typeface="Poppins" pitchFamily="2" charset="77"/>
              </a:rPr>
            </a:br>
            <a:br>
              <a:rPr lang="en-US" dirty="0"/>
            </a:br>
            <a:endParaRPr lang="en-US" dirty="0"/>
          </a:p>
        </p:txBody>
      </p:sp>
    </p:spTree>
    <p:extLst>
      <p:ext uri="{BB962C8B-B14F-4D97-AF65-F5344CB8AC3E}">
        <p14:creationId xmlns:p14="http://schemas.microsoft.com/office/powerpoint/2010/main" val="102613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791D57-0629-6F20-114B-62CF213F1D90}"/>
              </a:ext>
            </a:extLst>
          </p:cNvPr>
          <p:cNvSpPr>
            <a:spLocks noGrp="1"/>
          </p:cNvSpPr>
          <p:nvPr>
            <p:ph type="dt" sz="half" idx="2"/>
          </p:nvPr>
        </p:nvSpPr>
        <p:spPr/>
        <p:txBody>
          <a:bodyPr/>
          <a:lstStyle/>
          <a:p>
            <a:fld id="{8299092F-FD46-644C-B276-B5065CE8EDA2}" type="datetime1">
              <a:rPr lang="en-US" smtClean="0"/>
              <a:pPr/>
              <a:t>8/9/22</a:t>
            </a:fld>
            <a:endParaRPr lang="en-US" dirty="0"/>
          </a:p>
        </p:txBody>
      </p:sp>
      <p:sp>
        <p:nvSpPr>
          <p:cNvPr id="5" name="Title 2">
            <a:extLst>
              <a:ext uri="{FF2B5EF4-FFF2-40B4-BE49-F238E27FC236}">
                <a16:creationId xmlns:a16="http://schemas.microsoft.com/office/drawing/2014/main" id="{21C5DACD-C53B-60E0-6021-35BE0899602C}"/>
              </a:ext>
            </a:extLst>
          </p:cNvPr>
          <p:cNvSpPr txBox="1">
            <a:spLocks/>
          </p:cNvSpPr>
          <p:nvPr/>
        </p:nvSpPr>
        <p:spPr>
          <a:xfrm>
            <a:off x="579735" y="613031"/>
            <a:ext cx="11241205" cy="734539"/>
          </a:xfrm>
          <a:prstGeom prst="rect">
            <a:avLst/>
          </a:prstGeom>
        </p:spPr>
        <p:txBody>
          <a:bodyPr vert="horz" lIns="217728" tIns="108864" rIns="217728" bIns="108864" rtlCol="0" anchor="ctr">
            <a:noAutofit/>
          </a:bodyPr>
          <a:lstStyle>
            <a:lvl1pPr algn="l" defTabSz="914400" rtl="0" eaLnBrk="1" latinLnBrk="0" hangingPunct="1">
              <a:lnSpc>
                <a:spcPct val="90000"/>
              </a:lnSpc>
              <a:spcBef>
                <a:spcPct val="0"/>
              </a:spcBef>
              <a:buNone/>
              <a:defRPr sz="3400" b="1" i="0" kern="1200">
                <a:solidFill>
                  <a:schemeClr val="tx1"/>
                </a:solidFill>
                <a:latin typeface="Poppins"/>
                <a:ea typeface="+mj-ea"/>
                <a:cs typeface="Nirmala UI" panose="020B0604020202020204" pitchFamily="34" charset="0"/>
              </a:defRPr>
            </a:lvl1pPr>
          </a:lstStyle>
          <a:p>
            <a:pPr algn="ctr"/>
            <a:r>
              <a:rPr lang="en-US" sz="3600"/>
              <a:t>RCC Team—Technical Assistance Expertise</a:t>
            </a:r>
            <a:br>
              <a:rPr lang="en-US" sz="3600"/>
            </a:br>
            <a:endParaRPr lang="en-US" dirty="0"/>
          </a:p>
        </p:txBody>
      </p:sp>
      <p:graphicFrame>
        <p:nvGraphicFramePr>
          <p:cNvPr id="6" name="Table 4">
            <a:extLst>
              <a:ext uri="{FF2B5EF4-FFF2-40B4-BE49-F238E27FC236}">
                <a16:creationId xmlns:a16="http://schemas.microsoft.com/office/drawing/2014/main" id="{66799888-DE4D-114D-04FF-A7442FB00EC4}"/>
              </a:ext>
            </a:extLst>
          </p:cNvPr>
          <p:cNvGraphicFramePr>
            <a:graphicFrameLocks noGrp="1"/>
          </p:cNvGraphicFramePr>
          <p:nvPr>
            <p:extLst>
              <p:ext uri="{D42A27DB-BD31-4B8C-83A1-F6EECF244321}">
                <p14:modId xmlns:p14="http://schemas.microsoft.com/office/powerpoint/2010/main" val="2083618470"/>
              </p:ext>
            </p:extLst>
          </p:nvPr>
        </p:nvGraphicFramePr>
        <p:xfrm>
          <a:off x="1958135" y="1321066"/>
          <a:ext cx="8275730" cy="4837959"/>
        </p:xfrm>
        <a:graphic>
          <a:graphicData uri="http://schemas.openxmlformats.org/drawingml/2006/table">
            <a:tbl>
              <a:tblPr firstRow="1" bandRow="1">
                <a:tableStyleId>{7DF18680-E054-41AD-8BC1-D1AEF772440D}</a:tableStyleId>
              </a:tblPr>
              <a:tblGrid>
                <a:gridCol w="4137865">
                  <a:extLst>
                    <a:ext uri="{9D8B030D-6E8A-4147-A177-3AD203B41FA5}">
                      <a16:colId xmlns:a16="http://schemas.microsoft.com/office/drawing/2014/main" val="4222786066"/>
                    </a:ext>
                  </a:extLst>
                </a:gridCol>
                <a:gridCol w="4137865">
                  <a:extLst>
                    <a:ext uri="{9D8B030D-6E8A-4147-A177-3AD203B41FA5}">
                      <a16:colId xmlns:a16="http://schemas.microsoft.com/office/drawing/2014/main" val="313717586"/>
                    </a:ext>
                  </a:extLst>
                </a:gridCol>
              </a:tblGrid>
              <a:tr h="268866">
                <a:tc>
                  <a:txBody>
                    <a:bodyPr/>
                    <a:lstStyle/>
                    <a:p>
                      <a:pPr>
                        <a:lnSpc>
                          <a:spcPts val="1480"/>
                        </a:lnSpc>
                      </a:pPr>
                      <a:r>
                        <a:rPr lang="en-US" sz="1500" b="1" i="0" baseline="0" dirty="0">
                          <a:latin typeface="Poppins" pitchFamily="2" charset="77"/>
                          <a:cs typeface="Poppins" pitchFamily="2" charset="77"/>
                        </a:rPr>
                        <a:t>CHRONIC DISEASE AREAS</a:t>
                      </a:r>
                    </a:p>
                  </a:txBody>
                  <a:tcPr marL="81091" marR="81091" marT="9144" marB="9144" anchor="ctr">
                    <a:solidFill>
                      <a:schemeClr val="accent1"/>
                    </a:solidFill>
                  </a:tcPr>
                </a:tc>
                <a:tc>
                  <a:txBody>
                    <a:bodyPr/>
                    <a:lstStyle/>
                    <a:p>
                      <a:pPr>
                        <a:lnSpc>
                          <a:spcPts val="1480"/>
                        </a:lnSpc>
                      </a:pPr>
                      <a:r>
                        <a:rPr lang="en-US" sz="1500" b="1" i="0" baseline="0" dirty="0">
                          <a:latin typeface="Poppins" pitchFamily="2" charset="77"/>
                          <a:cs typeface="Poppins" pitchFamily="2" charset="77"/>
                        </a:rPr>
                        <a:t>EXPERTS</a:t>
                      </a:r>
                    </a:p>
                  </a:txBody>
                  <a:tcPr marL="81091" marR="81091" marT="9144" marB="9144" anchor="ctr">
                    <a:solidFill>
                      <a:schemeClr val="accent1"/>
                    </a:solidFill>
                  </a:tcPr>
                </a:tc>
                <a:extLst>
                  <a:ext uri="{0D108BD9-81ED-4DB2-BD59-A6C34878D82A}">
                    <a16:rowId xmlns:a16="http://schemas.microsoft.com/office/drawing/2014/main" val="3018499107"/>
                  </a:ext>
                </a:extLst>
              </a:tr>
              <a:tr h="268866">
                <a:tc>
                  <a:txBody>
                    <a:bodyPr/>
                    <a:lstStyle/>
                    <a:p>
                      <a:pPr>
                        <a:lnSpc>
                          <a:spcPts val="1480"/>
                        </a:lnSpc>
                      </a:pPr>
                      <a:r>
                        <a:rPr lang="en-US" sz="1500" b="0" i="0" baseline="0" dirty="0">
                          <a:latin typeface="Poppins" pitchFamily="2" charset="77"/>
                          <a:cs typeface="Poppins" pitchFamily="2" charset="77"/>
                        </a:rPr>
                        <a:t>Alzheimer’s &amp; Other Dementias</a:t>
                      </a:r>
                    </a:p>
                  </a:txBody>
                  <a:tcPr marL="81091" marR="81091" marT="9144" marB="9144" anchor="ctr">
                    <a:solidFill>
                      <a:schemeClr val="bg1"/>
                    </a:solidFill>
                  </a:tcPr>
                </a:tc>
                <a:tc>
                  <a:txBody>
                    <a:bodyPr/>
                    <a:lstStyle/>
                    <a:p>
                      <a:pPr>
                        <a:lnSpc>
                          <a:spcPts val="1480"/>
                        </a:lnSpc>
                      </a:pPr>
                      <a:r>
                        <a:rPr lang="en-US" sz="1500" b="0" i="0" baseline="0" dirty="0">
                          <a:latin typeface="Poppins" pitchFamily="2" charset="77"/>
                          <a:cs typeface="Poppins" pitchFamily="2" charset="77"/>
                        </a:rPr>
                        <a:t>Park, Rhoads</a:t>
                      </a:r>
                    </a:p>
                  </a:txBody>
                  <a:tcPr marL="81091" marR="81091" marT="9144" marB="9144" anchor="ctr">
                    <a:solidFill>
                      <a:schemeClr val="bg1"/>
                    </a:solidFill>
                  </a:tcPr>
                </a:tc>
                <a:extLst>
                  <a:ext uri="{0D108BD9-81ED-4DB2-BD59-A6C34878D82A}">
                    <a16:rowId xmlns:a16="http://schemas.microsoft.com/office/drawing/2014/main" val="2934513365"/>
                  </a:ext>
                </a:extLst>
              </a:tr>
              <a:tr h="268866">
                <a:tc>
                  <a:txBody>
                    <a:bodyPr/>
                    <a:lstStyle/>
                    <a:p>
                      <a:pPr>
                        <a:lnSpc>
                          <a:spcPts val="1480"/>
                        </a:lnSpc>
                      </a:pPr>
                      <a:r>
                        <a:rPr lang="en-US" sz="1500" b="0" i="0" baseline="0" dirty="0">
                          <a:latin typeface="Poppins" pitchFamily="2" charset="77"/>
                          <a:cs typeface="Poppins" pitchFamily="2" charset="77"/>
                        </a:rPr>
                        <a:t>Arthritis</a:t>
                      </a:r>
                    </a:p>
                  </a:txBody>
                  <a:tcPr marL="81091" marR="81091" marT="9144" marB="9144" anchor="ctr">
                    <a:solidFill>
                      <a:schemeClr val="bg2"/>
                    </a:solidFill>
                  </a:tcPr>
                </a:tc>
                <a:tc>
                  <a:txBody>
                    <a:bodyPr/>
                    <a:lstStyle/>
                    <a:p>
                      <a:pPr>
                        <a:lnSpc>
                          <a:spcPts val="1480"/>
                        </a:lnSpc>
                      </a:pPr>
                      <a:r>
                        <a:rPr lang="en-US" sz="1500" b="0" i="0" baseline="0" dirty="0" err="1">
                          <a:latin typeface="Poppins" pitchFamily="2" charset="77"/>
                          <a:cs typeface="Poppins" pitchFamily="2" charset="77"/>
                        </a:rPr>
                        <a:t>Gansky</a:t>
                      </a:r>
                      <a:endParaRPr lang="en-US" sz="1500" b="0" i="0" baseline="0" dirty="0">
                        <a:latin typeface="Poppins" pitchFamily="2" charset="77"/>
                        <a:cs typeface="Poppins" pitchFamily="2" charset="77"/>
                      </a:endParaRPr>
                    </a:p>
                  </a:txBody>
                  <a:tcPr marL="81091" marR="81091" marT="9144" marB="9144" anchor="ctr">
                    <a:solidFill>
                      <a:schemeClr val="bg2"/>
                    </a:solidFill>
                  </a:tcPr>
                </a:tc>
                <a:extLst>
                  <a:ext uri="{0D108BD9-81ED-4DB2-BD59-A6C34878D82A}">
                    <a16:rowId xmlns:a16="http://schemas.microsoft.com/office/drawing/2014/main" val="2753573226"/>
                  </a:ext>
                </a:extLst>
              </a:tr>
              <a:tr h="268866">
                <a:tc>
                  <a:txBody>
                    <a:bodyPr/>
                    <a:lstStyle/>
                    <a:p>
                      <a:pPr>
                        <a:lnSpc>
                          <a:spcPts val="1480"/>
                        </a:lnSpc>
                      </a:pPr>
                      <a:r>
                        <a:rPr lang="en-US" sz="1500" b="0" i="0" baseline="0" dirty="0">
                          <a:latin typeface="Poppins" pitchFamily="2" charset="77"/>
                          <a:cs typeface="Poppins" pitchFamily="2" charset="77"/>
                        </a:rPr>
                        <a:t>Asthma</a:t>
                      </a:r>
                    </a:p>
                  </a:txBody>
                  <a:tcPr marL="81091" marR="81091" marT="9144" marB="9144" anchor="ctr">
                    <a:solidFill>
                      <a:schemeClr val="bg1"/>
                    </a:solidFill>
                  </a:tcPr>
                </a:tc>
                <a:tc>
                  <a:txBody>
                    <a:bodyPr/>
                    <a:lstStyle/>
                    <a:p>
                      <a:pPr>
                        <a:lnSpc>
                          <a:spcPts val="1480"/>
                        </a:lnSpc>
                      </a:pPr>
                      <a:r>
                        <a:rPr lang="en-US" sz="1500" b="0" i="0" baseline="0" dirty="0">
                          <a:latin typeface="Poppins" pitchFamily="2" charset="77"/>
                          <a:cs typeface="Poppins" pitchFamily="2" charset="77"/>
                        </a:rPr>
                        <a:t>Cheng, </a:t>
                      </a:r>
                      <a:r>
                        <a:rPr lang="en-US" sz="1500" b="0" i="0" baseline="0" dirty="0" err="1">
                          <a:latin typeface="Poppins" pitchFamily="2" charset="77"/>
                          <a:cs typeface="Poppins" pitchFamily="2" charset="77"/>
                        </a:rPr>
                        <a:t>Neilands</a:t>
                      </a:r>
                      <a:endParaRPr lang="en-US" sz="1500" b="0" i="0" baseline="0" dirty="0">
                        <a:latin typeface="Poppins" pitchFamily="2" charset="77"/>
                        <a:cs typeface="Poppins" pitchFamily="2" charset="77"/>
                      </a:endParaRPr>
                    </a:p>
                  </a:txBody>
                  <a:tcPr marL="81091" marR="81091" marT="9144" marB="9144" anchor="ctr">
                    <a:solidFill>
                      <a:schemeClr val="bg1"/>
                    </a:solidFill>
                  </a:tcPr>
                </a:tc>
                <a:extLst>
                  <a:ext uri="{0D108BD9-81ED-4DB2-BD59-A6C34878D82A}">
                    <a16:rowId xmlns:a16="http://schemas.microsoft.com/office/drawing/2014/main" val="3777742429"/>
                  </a:ext>
                </a:extLst>
              </a:tr>
              <a:tr h="268866">
                <a:tc>
                  <a:txBody>
                    <a:bodyPr/>
                    <a:lstStyle/>
                    <a:p>
                      <a:pPr>
                        <a:lnSpc>
                          <a:spcPts val="1480"/>
                        </a:lnSpc>
                      </a:pPr>
                      <a:r>
                        <a:rPr lang="en-US" sz="1500" b="0" i="0" baseline="0" dirty="0">
                          <a:latin typeface="Poppins" pitchFamily="2" charset="77"/>
                          <a:cs typeface="Poppins" pitchFamily="2" charset="77"/>
                        </a:rPr>
                        <a:t>Cancer</a:t>
                      </a:r>
                    </a:p>
                  </a:txBody>
                  <a:tcPr marL="81091" marR="81091" marT="9144" marB="9144" anchor="ctr">
                    <a:solidFill>
                      <a:schemeClr val="bg2"/>
                    </a:solidFill>
                  </a:tcPr>
                </a:tc>
                <a:tc>
                  <a:txBody>
                    <a:bodyPr/>
                    <a:lstStyle/>
                    <a:p>
                      <a:pPr>
                        <a:lnSpc>
                          <a:spcPts val="1480"/>
                        </a:lnSpc>
                      </a:pPr>
                      <a:r>
                        <a:rPr lang="en-US" sz="1500" b="0" i="0" baseline="0" dirty="0">
                          <a:latin typeface="Poppins" pitchFamily="2" charset="77"/>
                          <a:cs typeface="Poppins" pitchFamily="2" charset="77"/>
                        </a:rPr>
                        <a:t>Rhoads, Gomez, Potter, Khalili, </a:t>
                      </a:r>
                      <a:r>
                        <a:rPr lang="en-US" sz="1500" b="0" i="0" baseline="0" dirty="0" err="1">
                          <a:latin typeface="Poppins" pitchFamily="2" charset="77"/>
                          <a:cs typeface="Poppins" pitchFamily="2" charset="77"/>
                        </a:rPr>
                        <a:t>Semere</a:t>
                      </a:r>
                      <a:endParaRPr lang="en-US" sz="1500" b="0" i="0" baseline="0" dirty="0">
                        <a:latin typeface="Poppins" pitchFamily="2" charset="77"/>
                        <a:cs typeface="Poppins" pitchFamily="2" charset="77"/>
                      </a:endParaRPr>
                    </a:p>
                  </a:txBody>
                  <a:tcPr marL="81091" marR="81091" marT="9144" marB="9144" anchor="ctr">
                    <a:solidFill>
                      <a:schemeClr val="bg2"/>
                    </a:solidFill>
                  </a:tcPr>
                </a:tc>
                <a:extLst>
                  <a:ext uri="{0D108BD9-81ED-4DB2-BD59-A6C34878D82A}">
                    <a16:rowId xmlns:a16="http://schemas.microsoft.com/office/drawing/2014/main" val="834562218"/>
                  </a:ext>
                </a:extLst>
              </a:tr>
              <a:tr h="268866">
                <a:tc>
                  <a:txBody>
                    <a:bodyPr/>
                    <a:lstStyle/>
                    <a:p>
                      <a:pPr>
                        <a:lnSpc>
                          <a:spcPts val="1480"/>
                        </a:lnSpc>
                      </a:pPr>
                      <a:r>
                        <a:rPr lang="en-US" sz="1500" b="0" i="0" baseline="0" dirty="0">
                          <a:latin typeface="Poppins" pitchFamily="2" charset="77"/>
                          <a:cs typeface="Poppins" pitchFamily="2" charset="77"/>
                        </a:rPr>
                        <a:t>Chronic Kidney Disease</a:t>
                      </a:r>
                    </a:p>
                  </a:txBody>
                  <a:tcPr marL="81091" marR="81091" marT="9144" marB="9144" anchor="ctr">
                    <a:solidFill>
                      <a:schemeClr val="bg1"/>
                    </a:solidFill>
                  </a:tcPr>
                </a:tc>
                <a:tc>
                  <a:txBody>
                    <a:bodyPr/>
                    <a:lstStyle/>
                    <a:p>
                      <a:pPr>
                        <a:lnSpc>
                          <a:spcPts val="1480"/>
                        </a:lnSpc>
                      </a:pPr>
                      <a:r>
                        <a:rPr lang="en-US" sz="1500" b="0" i="0" baseline="0" dirty="0">
                          <a:latin typeface="Poppins" pitchFamily="2" charset="77"/>
                          <a:cs typeface="Poppins" pitchFamily="2" charset="77"/>
                        </a:rPr>
                        <a:t>Ku, Charlebois</a:t>
                      </a:r>
                    </a:p>
                  </a:txBody>
                  <a:tcPr marL="81091" marR="81091" marT="9144" marB="9144" anchor="ctr">
                    <a:solidFill>
                      <a:schemeClr val="bg1"/>
                    </a:solidFill>
                  </a:tcPr>
                </a:tc>
                <a:extLst>
                  <a:ext uri="{0D108BD9-81ED-4DB2-BD59-A6C34878D82A}">
                    <a16:rowId xmlns:a16="http://schemas.microsoft.com/office/drawing/2014/main" val="842089428"/>
                  </a:ext>
                </a:extLst>
              </a:tr>
              <a:tr h="268866">
                <a:tc>
                  <a:txBody>
                    <a:bodyPr/>
                    <a:lstStyle/>
                    <a:p>
                      <a:pPr>
                        <a:lnSpc>
                          <a:spcPts val="1480"/>
                        </a:lnSpc>
                      </a:pPr>
                      <a:r>
                        <a:rPr lang="en-US" sz="1500" b="0" i="0" baseline="0" dirty="0">
                          <a:latin typeface="Poppins" pitchFamily="2" charset="77"/>
                          <a:cs typeface="Poppins" pitchFamily="2" charset="77"/>
                        </a:rPr>
                        <a:t>Chronic Liver Disease</a:t>
                      </a:r>
                    </a:p>
                  </a:txBody>
                  <a:tcPr marL="81091" marR="81091" marT="9144" marB="9144" anchor="ctr">
                    <a:solidFill>
                      <a:schemeClr val="bg2"/>
                    </a:solidFill>
                  </a:tcPr>
                </a:tc>
                <a:tc>
                  <a:txBody>
                    <a:bodyPr/>
                    <a:lstStyle/>
                    <a:p>
                      <a:pPr>
                        <a:lnSpc>
                          <a:spcPts val="1480"/>
                        </a:lnSpc>
                      </a:pPr>
                      <a:r>
                        <a:rPr lang="en-US" sz="1500" b="0" i="0" baseline="0" dirty="0">
                          <a:latin typeface="Poppins" pitchFamily="2" charset="77"/>
                          <a:cs typeface="Poppins" pitchFamily="2" charset="77"/>
                        </a:rPr>
                        <a:t>Khalili</a:t>
                      </a:r>
                    </a:p>
                  </a:txBody>
                  <a:tcPr marL="81091" marR="81091" marT="9144" marB="9144" anchor="ctr">
                    <a:solidFill>
                      <a:schemeClr val="bg2"/>
                    </a:solidFill>
                  </a:tcPr>
                </a:tc>
                <a:extLst>
                  <a:ext uri="{0D108BD9-81ED-4DB2-BD59-A6C34878D82A}">
                    <a16:rowId xmlns:a16="http://schemas.microsoft.com/office/drawing/2014/main" val="799942807"/>
                  </a:ext>
                </a:extLst>
              </a:tr>
              <a:tr h="268866">
                <a:tc>
                  <a:txBody>
                    <a:bodyPr/>
                    <a:lstStyle/>
                    <a:p>
                      <a:pPr>
                        <a:lnSpc>
                          <a:spcPts val="1480"/>
                        </a:lnSpc>
                      </a:pPr>
                      <a:r>
                        <a:rPr lang="en-US" sz="1500" b="0" i="0" baseline="0" dirty="0">
                          <a:latin typeface="Poppins" pitchFamily="2" charset="77"/>
                          <a:cs typeface="Poppins" pitchFamily="2" charset="77"/>
                        </a:rPr>
                        <a:t>Chronic Pain</a:t>
                      </a:r>
                    </a:p>
                  </a:txBody>
                  <a:tcPr marL="81091" marR="81091" marT="9144" marB="9144" anchor="ctr">
                    <a:solidFill>
                      <a:schemeClr val="bg1"/>
                    </a:solidFill>
                  </a:tcPr>
                </a:tc>
                <a:tc>
                  <a:txBody>
                    <a:bodyPr/>
                    <a:lstStyle/>
                    <a:p>
                      <a:pPr>
                        <a:lnSpc>
                          <a:spcPts val="1480"/>
                        </a:lnSpc>
                      </a:pPr>
                      <a:r>
                        <a:rPr lang="en-US" sz="1500" b="0" i="0" baseline="0" dirty="0" err="1">
                          <a:latin typeface="Poppins" pitchFamily="2" charset="77"/>
                          <a:cs typeface="Poppins" pitchFamily="2" charset="77"/>
                        </a:rPr>
                        <a:t>Gansky</a:t>
                      </a:r>
                      <a:r>
                        <a:rPr lang="en-US" sz="1500" b="0" i="0" baseline="0" dirty="0">
                          <a:latin typeface="Poppins" pitchFamily="2" charset="77"/>
                          <a:cs typeface="Poppins" pitchFamily="2" charset="77"/>
                        </a:rPr>
                        <a:t>, </a:t>
                      </a:r>
                      <a:r>
                        <a:rPr lang="en-US" sz="1500" b="0" i="0" baseline="0" dirty="0" err="1">
                          <a:latin typeface="Poppins" pitchFamily="2" charset="77"/>
                          <a:cs typeface="Poppins" pitchFamily="2" charset="77"/>
                        </a:rPr>
                        <a:t>Yansane</a:t>
                      </a:r>
                      <a:endParaRPr lang="en-US" sz="1500" b="0" i="0" baseline="0" dirty="0">
                        <a:latin typeface="Poppins" pitchFamily="2" charset="77"/>
                        <a:cs typeface="Poppins" pitchFamily="2" charset="77"/>
                      </a:endParaRPr>
                    </a:p>
                  </a:txBody>
                  <a:tcPr marL="81091" marR="81091" marT="9144" marB="9144" anchor="ctr">
                    <a:solidFill>
                      <a:schemeClr val="bg1"/>
                    </a:solidFill>
                  </a:tcPr>
                </a:tc>
                <a:extLst>
                  <a:ext uri="{0D108BD9-81ED-4DB2-BD59-A6C34878D82A}">
                    <a16:rowId xmlns:a16="http://schemas.microsoft.com/office/drawing/2014/main" val="3727733666"/>
                  </a:ext>
                </a:extLst>
              </a:tr>
              <a:tr h="268866">
                <a:tc>
                  <a:txBody>
                    <a:bodyPr/>
                    <a:lstStyle/>
                    <a:p>
                      <a:pPr>
                        <a:lnSpc>
                          <a:spcPts val="1480"/>
                        </a:lnSpc>
                      </a:pPr>
                      <a:r>
                        <a:rPr lang="en-US" sz="1500" b="0" i="0" baseline="0" dirty="0">
                          <a:latin typeface="Poppins" pitchFamily="2" charset="77"/>
                          <a:cs typeface="Poppins" pitchFamily="2" charset="77"/>
                        </a:rPr>
                        <a:t>Depression &amp; Other Mental Illness</a:t>
                      </a:r>
                    </a:p>
                  </a:txBody>
                  <a:tcPr marL="81091" marR="81091" marT="9144" marB="9144" anchor="ctr">
                    <a:solidFill>
                      <a:schemeClr val="bg2"/>
                    </a:solidFill>
                  </a:tcPr>
                </a:tc>
                <a:tc>
                  <a:txBody>
                    <a:bodyPr/>
                    <a:lstStyle/>
                    <a:p>
                      <a:pPr>
                        <a:lnSpc>
                          <a:spcPts val="1480"/>
                        </a:lnSpc>
                      </a:pPr>
                      <a:r>
                        <a:rPr lang="en-US" sz="1500" b="0" i="0" baseline="0" dirty="0" err="1">
                          <a:latin typeface="Poppins" pitchFamily="2" charset="77"/>
                          <a:cs typeface="Poppins" pitchFamily="2" charset="77"/>
                        </a:rPr>
                        <a:t>Mangurian</a:t>
                      </a:r>
                      <a:r>
                        <a:rPr lang="en-US" sz="1500" b="0" i="0" baseline="0" dirty="0">
                          <a:latin typeface="Poppins" pitchFamily="2" charset="77"/>
                          <a:cs typeface="Poppins" pitchFamily="2" charset="77"/>
                        </a:rPr>
                        <a:t>, </a:t>
                      </a:r>
                      <a:r>
                        <a:rPr lang="en-US" sz="1500" b="0" i="0" baseline="0" dirty="0" err="1">
                          <a:latin typeface="Poppins" pitchFamily="2" charset="77"/>
                          <a:cs typeface="Poppins" pitchFamily="2" charset="77"/>
                        </a:rPr>
                        <a:t>Neilands</a:t>
                      </a:r>
                      <a:endParaRPr lang="en-US" sz="1500" b="0" i="0" baseline="0" dirty="0">
                        <a:latin typeface="Poppins" pitchFamily="2" charset="77"/>
                        <a:cs typeface="Poppins" pitchFamily="2" charset="77"/>
                      </a:endParaRPr>
                    </a:p>
                  </a:txBody>
                  <a:tcPr marL="81091" marR="81091" marT="9144" marB="9144" anchor="ctr">
                    <a:solidFill>
                      <a:schemeClr val="bg2"/>
                    </a:solidFill>
                  </a:tcPr>
                </a:tc>
                <a:extLst>
                  <a:ext uri="{0D108BD9-81ED-4DB2-BD59-A6C34878D82A}">
                    <a16:rowId xmlns:a16="http://schemas.microsoft.com/office/drawing/2014/main" val="1906360222"/>
                  </a:ext>
                </a:extLst>
              </a:tr>
              <a:tr h="268866">
                <a:tc>
                  <a:txBody>
                    <a:bodyPr/>
                    <a:lstStyle/>
                    <a:p>
                      <a:pPr>
                        <a:lnSpc>
                          <a:spcPts val="1480"/>
                        </a:lnSpc>
                      </a:pPr>
                      <a:r>
                        <a:rPr lang="en-US" sz="1500" b="0" i="0" baseline="0" dirty="0">
                          <a:latin typeface="Poppins" pitchFamily="2" charset="77"/>
                          <a:cs typeface="Poppins" pitchFamily="2" charset="77"/>
                        </a:rPr>
                        <a:t>Diabetes</a:t>
                      </a:r>
                    </a:p>
                  </a:txBody>
                  <a:tcPr marL="81091" marR="81091" marT="9144" marB="9144" anchor="ctr">
                    <a:solidFill>
                      <a:schemeClr val="bg1"/>
                    </a:solidFill>
                  </a:tcPr>
                </a:tc>
                <a:tc>
                  <a:txBody>
                    <a:bodyPr/>
                    <a:lstStyle/>
                    <a:p>
                      <a:pPr>
                        <a:lnSpc>
                          <a:spcPts val="1480"/>
                        </a:lnSpc>
                      </a:pPr>
                      <a:r>
                        <a:rPr lang="en-US" sz="1500" b="0" i="0" baseline="0" dirty="0">
                          <a:latin typeface="Poppins" pitchFamily="2" charset="77"/>
                          <a:cs typeface="Poppins" pitchFamily="2" charset="77"/>
                        </a:rPr>
                        <a:t>Schillinger, Potter, </a:t>
                      </a:r>
                      <a:r>
                        <a:rPr lang="en-US" sz="1500" b="0" i="0" baseline="0" dirty="0" err="1">
                          <a:latin typeface="Poppins" pitchFamily="2" charset="77"/>
                          <a:cs typeface="Poppins" pitchFamily="2" charset="77"/>
                        </a:rPr>
                        <a:t>Semere</a:t>
                      </a:r>
                      <a:endParaRPr lang="en-US" sz="1500" b="0" i="0" baseline="0" dirty="0">
                        <a:latin typeface="Poppins" pitchFamily="2" charset="77"/>
                        <a:cs typeface="Poppins" pitchFamily="2" charset="77"/>
                      </a:endParaRPr>
                    </a:p>
                  </a:txBody>
                  <a:tcPr marL="81091" marR="81091" marT="9144" marB="9144" anchor="ctr">
                    <a:solidFill>
                      <a:schemeClr val="bg1"/>
                    </a:solidFill>
                  </a:tcPr>
                </a:tc>
                <a:extLst>
                  <a:ext uri="{0D108BD9-81ED-4DB2-BD59-A6C34878D82A}">
                    <a16:rowId xmlns:a16="http://schemas.microsoft.com/office/drawing/2014/main" val="82961014"/>
                  </a:ext>
                </a:extLst>
              </a:tr>
              <a:tr h="268866">
                <a:tc>
                  <a:txBody>
                    <a:bodyPr/>
                    <a:lstStyle/>
                    <a:p>
                      <a:pPr>
                        <a:lnSpc>
                          <a:spcPts val="1480"/>
                        </a:lnSpc>
                      </a:pPr>
                      <a:r>
                        <a:rPr lang="en-US" sz="1500" b="0" i="0" baseline="0" dirty="0">
                          <a:latin typeface="Poppins" pitchFamily="2" charset="77"/>
                          <a:cs typeface="Poppins" pitchFamily="2" charset="77"/>
                        </a:rPr>
                        <a:t>Heart Disease and Stroke</a:t>
                      </a:r>
                    </a:p>
                  </a:txBody>
                  <a:tcPr marL="81091" marR="81091" marT="9144" marB="9144" anchor="ctr">
                    <a:solidFill>
                      <a:schemeClr val="bg2"/>
                    </a:solidFill>
                  </a:tcPr>
                </a:tc>
                <a:tc>
                  <a:txBody>
                    <a:bodyPr/>
                    <a:lstStyle/>
                    <a:p>
                      <a:pPr>
                        <a:lnSpc>
                          <a:spcPts val="1480"/>
                        </a:lnSpc>
                      </a:pPr>
                      <a:r>
                        <a:rPr lang="en-US" sz="1500" b="0" i="0" baseline="0" dirty="0" err="1">
                          <a:latin typeface="Poppins" pitchFamily="2" charset="77"/>
                          <a:cs typeface="Poppins" pitchFamily="2" charset="77"/>
                        </a:rPr>
                        <a:t>Fontil</a:t>
                      </a:r>
                      <a:r>
                        <a:rPr lang="en-US" sz="1500" b="0" i="0" baseline="0" dirty="0">
                          <a:latin typeface="Poppins" pitchFamily="2" charset="77"/>
                          <a:cs typeface="Poppins" pitchFamily="2" charset="77"/>
                        </a:rPr>
                        <a:t>, Schillinger</a:t>
                      </a:r>
                    </a:p>
                  </a:txBody>
                  <a:tcPr marL="81091" marR="81091" marT="9144" marB="9144" anchor="ctr">
                    <a:solidFill>
                      <a:schemeClr val="bg2"/>
                    </a:solidFill>
                  </a:tcPr>
                </a:tc>
                <a:extLst>
                  <a:ext uri="{0D108BD9-81ED-4DB2-BD59-A6C34878D82A}">
                    <a16:rowId xmlns:a16="http://schemas.microsoft.com/office/drawing/2014/main" val="3580523814"/>
                  </a:ext>
                </a:extLst>
              </a:tr>
              <a:tr h="380311">
                <a:tc>
                  <a:txBody>
                    <a:bodyPr/>
                    <a:lstStyle/>
                    <a:p>
                      <a:pPr>
                        <a:lnSpc>
                          <a:spcPts val="1480"/>
                        </a:lnSpc>
                      </a:pPr>
                      <a:r>
                        <a:rPr lang="en-US" sz="1500" b="0" i="0" baseline="0" dirty="0">
                          <a:latin typeface="Poppins" pitchFamily="2" charset="77"/>
                          <a:cs typeface="Poppins" pitchFamily="2" charset="77"/>
                        </a:rPr>
                        <a:t>HIV/AIDS</a:t>
                      </a:r>
                    </a:p>
                  </a:txBody>
                  <a:tcPr marL="81091" marR="81091" marT="9144" marB="9144" anchor="ctr">
                    <a:solidFill>
                      <a:schemeClr val="bg1"/>
                    </a:solidFill>
                  </a:tcPr>
                </a:tc>
                <a:tc>
                  <a:txBody>
                    <a:bodyPr/>
                    <a:lstStyle/>
                    <a:p>
                      <a:pPr>
                        <a:lnSpc>
                          <a:spcPts val="1480"/>
                        </a:lnSpc>
                      </a:pPr>
                      <a:r>
                        <a:rPr lang="en-US" sz="1500" b="0" i="0" baseline="0" dirty="0">
                          <a:latin typeface="Poppins" pitchFamily="2" charset="77"/>
                          <a:cs typeface="Poppins" pitchFamily="2" charset="77"/>
                        </a:rPr>
                        <a:t>Charlebois, </a:t>
                      </a:r>
                      <a:r>
                        <a:rPr lang="en-US" sz="1500" b="0" i="0" baseline="0" dirty="0" err="1">
                          <a:latin typeface="Poppins" pitchFamily="2" charset="77"/>
                          <a:cs typeface="Poppins" pitchFamily="2" charset="77"/>
                        </a:rPr>
                        <a:t>Rebchook</a:t>
                      </a:r>
                      <a:r>
                        <a:rPr lang="en-US" sz="1500" b="0" i="0" baseline="0" dirty="0">
                          <a:latin typeface="Poppins" pitchFamily="2" charset="77"/>
                          <a:cs typeface="Poppins" pitchFamily="2" charset="77"/>
                        </a:rPr>
                        <a:t>, Brown, </a:t>
                      </a:r>
                      <a:r>
                        <a:rPr lang="en-US" sz="1500" b="0" i="0" baseline="0" dirty="0" err="1">
                          <a:latin typeface="Poppins" pitchFamily="2" charset="77"/>
                          <a:cs typeface="Poppins" pitchFamily="2" charset="77"/>
                        </a:rPr>
                        <a:t>Neilands</a:t>
                      </a:r>
                      <a:endParaRPr lang="en-US" sz="1500" b="0" i="0" baseline="0" dirty="0">
                        <a:latin typeface="Poppins" pitchFamily="2" charset="77"/>
                        <a:cs typeface="Poppins" pitchFamily="2" charset="77"/>
                      </a:endParaRPr>
                    </a:p>
                  </a:txBody>
                  <a:tcPr marL="81091" marR="81091" marT="9144" marB="9144" anchor="ctr">
                    <a:solidFill>
                      <a:schemeClr val="bg1"/>
                    </a:solidFill>
                  </a:tcPr>
                </a:tc>
                <a:extLst>
                  <a:ext uri="{0D108BD9-81ED-4DB2-BD59-A6C34878D82A}">
                    <a16:rowId xmlns:a16="http://schemas.microsoft.com/office/drawing/2014/main" val="1980513107"/>
                  </a:ext>
                </a:extLst>
              </a:tr>
              <a:tr h="380311">
                <a:tc>
                  <a:txBody>
                    <a:bodyPr/>
                    <a:lstStyle/>
                    <a:p>
                      <a:pPr>
                        <a:lnSpc>
                          <a:spcPts val="1480"/>
                        </a:lnSpc>
                      </a:pPr>
                      <a:r>
                        <a:rPr lang="en-US" sz="1500" b="0" i="0" baseline="0" dirty="0">
                          <a:latin typeface="Poppins" pitchFamily="2" charset="77"/>
                          <a:cs typeface="Poppins" pitchFamily="2" charset="77"/>
                        </a:rPr>
                        <a:t>Hypertension</a:t>
                      </a:r>
                    </a:p>
                  </a:txBody>
                  <a:tcPr marL="81091" marR="81091" marT="9144" marB="9144" anchor="ctr">
                    <a:solidFill>
                      <a:schemeClr val="bg2"/>
                    </a:solidFill>
                  </a:tcPr>
                </a:tc>
                <a:tc>
                  <a:txBody>
                    <a:bodyPr/>
                    <a:lstStyle/>
                    <a:p>
                      <a:pPr>
                        <a:lnSpc>
                          <a:spcPts val="1480"/>
                        </a:lnSpc>
                      </a:pPr>
                      <a:r>
                        <a:rPr lang="en-US" sz="1500" b="0" i="0" baseline="0" dirty="0" err="1">
                          <a:latin typeface="Poppins" pitchFamily="2" charset="77"/>
                          <a:cs typeface="Poppins" pitchFamily="2" charset="77"/>
                        </a:rPr>
                        <a:t>Fontil</a:t>
                      </a:r>
                      <a:r>
                        <a:rPr lang="en-US" sz="1500" b="0" i="0" baseline="0" dirty="0">
                          <a:latin typeface="Poppins" pitchFamily="2" charset="77"/>
                          <a:cs typeface="Poppins" pitchFamily="2" charset="77"/>
                        </a:rPr>
                        <a:t>, Ku, Charlebois, Ku, Potter, </a:t>
                      </a:r>
                      <a:r>
                        <a:rPr lang="en-US" sz="1500" b="0" i="0" baseline="0" dirty="0" err="1">
                          <a:latin typeface="Poppins" pitchFamily="2" charset="77"/>
                          <a:cs typeface="Poppins" pitchFamily="2" charset="77"/>
                        </a:rPr>
                        <a:t>Gansky</a:t>
                      </a:r>
                      <a:endParaRPr lang="en-US" sz="1500" b="0" i="0" baseline="0" dirty="0">
                        <a:latin typeface="Poppins" pitchFamily="2" charset="77"/>
                        <a:cs typeface="Poppins" pitchFamily="2" charset="77"/>
                      </a:endParaRPr>
                    </a:p>
                  </a:txBody>
                  <a:tcPr marL="81091" marR="81091" marT="9144" marB="9144" anchor="ctr">
                    <a:solidFill>
                      <a:schemeClr val="bg2"/>
                    </a:solidFill>
                  </a:tcPr>
                </a:tc>
                <a:extLst>
                  <a:ext uri="{0D108BD9-81ED-4DB2-BD59-A6C34878D82A}">
                    <a16:rowId xmlns:a16="http://schemas.microsoft.com/office/drawing/2014/main" val="2222860177"/>
                  </a:ext>
                </a:extLst>
              </a:tr>
              <a:tr h="268866">
                <a:tc>
                  <a:txBody>
                    <a:bodyPr/>
                    <a:lstStyle/>
                    <a:p>
                      <a:pPr>
                        <a:lnSpc>
                          <a:spcPts val="1480"/>
                        </a:lnSpc>
                      </a:pPr>
                      <a:r>
                        <a:rPr lang="en-US" sz="1500" b="0" i="0" baseline="0" dirty="0">
                          <a:latin typeface="Poppins" pitchFamily="2" charset="77"/>
                          <a:cs typeface="Poppins" pitchFamily="2" charset="77"/>
                        </a:rPr>
                        <a:t>Obesity</a:t>
                      </a:r>
                    </a:p>
                  </a:txBody>
                  <a:tcPr marL="81091" marR="81091" marT="9144" marB="9144" anchor="ctr">
                    <a:solidFill>
                      <a:schemeClr val="bg1"/>
                    </a:solidFill>
                  </a:tcPr>
                </a:tc>
                <a:tc>
                  <a:txBody>
                    <a:bodyPr/>
                    <a:lstStyle/>
                    <a:p>
                      <a:pPr>
                        <a:lnSpc>
                          <a:spcPts val="1480"/>
                        </a:lnSpc>
                      </a:pPr>
                      <a:r>
                        <a:rPr lang="en-US" sz="1500" b="0" i="0" baseline="0" dirty="0">
                          <a:latin typeface="Poppins" pitchFamily="2" charset="77"/>
                          <a:cs typeface="Poppins" pitchFamily="2" charset="77"/>
                        </a:rPr>
                        <a:t>Schillinger, Cheng, Gomez</a:t>
                      </a:r>
                    </a:p>
                  </a:txBody>
                  <a:tcPr marL="81091" marR="81091" marT="9144" marB="9144" anchor="ctr">
                    <a:solidFill>
                      <a:schemeClr val="bg1"/>
                    </a:solidFill>
                  </a:tcPr>
                </a:tc>
                <a:extLst>
                  <a:ext uri="{0D108BD9-81ED-4DB2-BD59-A6C34878D82A}">
                    <a16:rowId xmlns:a16="http://schemas.microsoft.com/office/drawing/2014/main" val="29624306"/>
                  </a:ext>
                </a:extLst>
              </a:tr>
              <a:tr h="380311">
                <a:tc>
                  <a:txBody>
                    <a:bodyPr/>
                    <a:lstStyle/>
                    <a:p>
                      <a:pPr>
                        <a:lnSpc>
                          <a:spcPts val="1480"/>
                        </a:lnSpc>
                      </a:pPr>
                      <a:r>
                        <a:rPr lang="en-US" sz="1500" b="0" i="0" baseline="0" dirty="0">
                          <a:latin typeface="Poppins" pitchFamily="2" charset="77"/>
                          <a:cs typeface="Poppins" pitchFamily="2" charset="77"/>
                        </a:rPr>
                        <a:t>Oral Health</a:t>
                      </a:r>
                    </a:p>
                  </a:txBody>
                  <a:tcPr marL="81091" marR="81091" marT="9144" marB="9144" anchor="ctr">
                    <a:solidFill>
                      <a:schemeClr val="bg2"/>
                    </a:solidFill>
                  </a:tcPr>
                </a:tc>
                <a:tc>
                  <a:txBody>
                    <a:bodyPr/>
                    <a:lstStyle/>
                    <a:p>
                      <a:pPr>
                        <a:lnSpc>
                          <a:spcPts val="1480"/>
                        </a:lnSpc>
                      </a:pPr>
                      <a:r>
                        <a:rPr lang="en-US" sz="1500" b="0" i="0" baseline="0" dirty="0" err="1">
                          <a:latin typeface="Poppins" pitchFamily="2" charset="77"/>
                          <a:cs typeface="Poppins" pitchFamily="2" charset="77"/>
                        </a:rPr>
                        <a:t>Gansky</a:t>
                      </a:r>
                      <a:r>
                        <a:rPr lang="en-US" sz="1500" b="0" i="0" baseline="0" dirty="0">
                          <a:latin typeface="Poppins" pitchFamily="2" charset="77"/>
                          <a:cs typeface="Poppins" pitchFamily="2" charset="77"/>
                        </a:rPr>
                        <a:t>, </a:t>
                      </a:r>
                      <a:r>
                        <a:rPr lang="en-US" sz="1500" b="0" i="0" baseline="0" dirty="0" err="1">
                          <a:latin typeface="Poppins" pitchFamily="2" charset="77"/>
                          <a:cs typeface="Poppins" pitchFamily="2" charset="77"/>
                        </a:rPr>
                        <a:t>Banava</a:t>
                      </a:r>
                      <a:r>
                        <a:rPr lang="en-US" sz="1500" b="0" i="0" baseline="0" dirty="0">
                          <a:latin typeface="Poppins" pitchFamily="2" charset="77"/>
                          <a:cs typeface="Poppins" pitchFamily="2" charset="77"/>
                        </a:rPr>
                        <a:t>, Cheng, </a:t>
                      </a:r>
                      <a:r>
                        <a:rPr lang="en-US" sz="1500" b="0" i="0" baseline="0" dirty="0" err="1">
                          <a:latin typeface="Poppins" pitchFamily="2" charset="77"/>
                          <a:cs typeface="Poppins" pitchFamily="2" charset="77"/>
                        </a:rPr>
                        <a:t>Spetz</a:t>
                      </a:r>
                      <a:r>
                        <a:rPr lang="en-US" sz="1500" b="0" i="0" baseline="0" dirty="0">
                          <a:latin typeface="Poppins" pitchFamily="2" charset="77"/>
                          <a:cs typeface="Poppins" pitchFamily="2" charset="77"/>
                        </a:rPr>
                        <a:t>, </a:t>
                      </a:r>
                      <a:r>
                        <a:rPr lang="en-US" sz="1500" b="0" i="0" baseline="0" dirty="0" err="1">
                          <a:latin typeface="Poppins" pitchFamily="2" charset="77"/>
                          <a:cs typeface="Poppins" pitchFamily="2" charset="77"/>
                        </a:rPr>
                        <a:t>Yansane</a:t>
                      </a:r>
                      <a:endParaRPr lang="en-US" sz="1500" b="0" i="0" baseline="0" dirty="0">
                        <a:latin typeface="Poppins" pitchFamily="2" charset="77"/>
                        <a:cs typeface="Poppins" pitchFamily="2" charset="77"/>
                      </a:endParaRPr>
                    </a:p>
                  </a:txBody>
                  <a:tcPr marL="81091" marR="81091" marT="9144" marB="9144" anchor="ctr">
                    <a:solidFill>
                      <a:schemeClr val="bg2"/>
                    </a:solidFill>
                  </a:tcPr>
                </a:tc>
                <a:extLst>
                  <a:ext uri="{0D108BD9-81ED-4DB2-BD59-A6C34878D82A}">
                    <a16:rowId xmlns:a16="http://schemas.microsoft.com/office/drawing/2014/main" val="3674506238"/>
                  </a:ext>
                </a:extLst>
              </a:tr>
              <a:tr h="470634">
                <a:tc>
                  <a:txBody>
                    <a:bodyPr/>
                    <a:lstStyle/>
                    <a:p>
                      <a:pPr>
                        <a:lnSpc>
                          <a:spcPts val="1480"/>
                        </a:lnSpc>
                      </a:pPr>
                      <a:r>
                        <a:rPr lang="en-US" sz="1500" b="0" i="0" baseline="0" dirty="0">
                          <a:latin typeface="Poppins" pitchFamily="2" charset="77"/>
                          <a:cs typeface="Poppins" pitchFamily="2" charset="77"/>
                        </a:rPr>
                        <a:t>Substance Abuse and Addiction Disorders</a:t>
                      </a:r>
                    </a:p>
                  </a:txBody>
                  <a:tcPr marL="81091" marR="81091" marT="9144" marB="9144" anchor="ctr">
                    <a:solidFill>
                      <a:schemeClr val="bg1"/>
                    </a:solidFill>
                  </a:tcPr>
                </a:tc>
                <a:tc>
                  <a:txBody>
                    <a:bodyPr/>
                    <a:lstStyle/>
                    <a:p>
                      <a:pPr>
                        <a:lnSpc>
                          <a:spcPts val="1480"/>
                        </a:lnSpc>
                      </a:pPr>
                      <a:r>
                        <a:rPr lang="en-US" sz="1500" b="0" i="0" baseline="0" dirty="0">
                          <a:latin typeface="Poppins" pitchFamily="2" charset="77"/>
                          <a:cs typeface="Poppins" pitchFamily="2" charset="77"/>
                        </a:rPr>
                        <a:t>Brown, Khalili, </a:t>
                      </a:r>
                      <a:r>
                        <a:rPr lang="en-US" sz="1500" b="0" i="0" baseline="0" dirty="0" err="1">
                          <a:latin typeface="Poppins" pitchFamily="2" charset="77"/>
                          <a:cs typeface="Poppins" pitchFamily="2" charset="77"/>
                        </a:rPr>
                        <a:t>Spetz</a:t>
                      </a:r>
                      <a:r>
                        <a:rPr lang="en-US" sz="1500" b="0" i="0" baseline="0" dirty="0">
                          <a:latin typeface="Poppins" pitchFamily="2" charset="77"/>
                          <a:cs typeface="Poppins" pitchFamily="2" charset="77"/>
                        </a:rPr>
                        <a:t>, </a:t>
                      </a:r>
                      <a:r>
                        <a:rPr lang="en-US" sz="1500" b="0" i="0" baseline="0" dirty="0" err="1">
                          <a:latin typeface="Poppins" pitchFamily="2" charset="77"/>
                          <a:cs typeface="Poppins" pitchFamily="2" charset="77"/>
                        </a:rPr>
                        <a:t>Rebchook</a:t>
                      </a:r>
                      <a:r>
                        <a:rPr lang="en-US" sz="1500" b="0" i="0" baseline="0" dirty="0">
                          <a:latin typeface="Poppins" pitchFamily="2" charset="77"/>
                          <a:cs typeface="Poppins" pitchFamily="2" charset="77"/>
                        </a:rPr>
                        <a:t>, Cheng, </a:t>
                      </a:r>
                      <a:r>
                        <a:rPr lang="en-US" sz="1500" b="0" i="0" baseline="0" dirty="0" err="1">
                          <a:latin typeface="Poppins" pitchFamily="2" charset="77"/>
                          <a:cs typeface="Poppins" pitchFamily="2" charset="77"/>
                        </a:rPr>
                        <a:t>Neilands</a:t>
                      </a:r>
                      <a:r>
                        <a:rPr lang="en-US" sz="1500" b="0" i="0" baseline="0" dirty="0">
                          <a:latin typeface="Poppins" pitchFamily="2" charset="77"/>
                          <a:cs typeface="Poppins" pitchFamily="2" charset="77"/>
                        </a:rPr>
                        <a:t>, </a:t>
                      </a:r>
                      <a:r>
                        <a:rPr lang="en-US" sz="1500" b="0" i="0" baseline="0" dirty="0" err="1">
                          <a:latin typeface="Poppins" pitchFamily="2" charset="77"/>
                          <a:cs typeface="Poppins" pitchFamily="2" charset="77"/>
                        </a:rPr>
                        <a:t>Gansky</a:t>
                      </a:r>
                      <a:endParaRPr lang="en-US" sz="1500" b="0" i="0" baseline="0" dirty="0">
                        <a:latin typeface="Poppins" pitchFamily="2" charset="77"/>
                        <a:cs typeface="Poppins" pitchFamily="2" charset="77"/>
                      </a:endParaRPr>
                    </a:p>
                  </a:txBody>
                  <a:tcPr marL="81091" marR="81091" marT="9144" marB="9144" anchor="ctr">
                    <a:solidFill>
                      <a:schemeClr val="bg1"/>
                    </a:solidFill>
                  </a:tcPr>
                </a:tc>
                <a:extLst>
                  <a:ext uri="{0D108BD9-81ED-4DB2-BD59-A6C34878D82A}">
                    <a16:rowId xmlns:a16="http://schemas.microsoft.com/office/drawing/2014/main" val="991501168"/>
                  </a:ext>
                </a:extLst>
              </a:tr>
            </a:tbl>
          </a:graphicData>
        </a:graphic>
      </p:graphicFrame>
    </p:spTree>
    <p:extLst>
      <p:ext uri="{BB962C8B-B14F-4D97-AF65-F5344CB8AC3E}">
        <p14:creationId xmlns:p14="http://schemas.microsoft.com/office/powerpoint/2010/main" val="90577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FD33866-497B-E9A1-5320-E60271A4AB39}"/>
              </a:ext>
            </a:extLst>
          </p:cNvPr>
          <p:cNvSpPr>
            <a:spLocks noGrp="1"/>
          </p:cNvSpPr>
          <p:nvPr>
            <p:ph type="pic" sz="quarter" idx="15"/>
          </p:nvPr>
        </p:nvSpPr>
        <p:spPr/>
      </p:sp>
      <p:sp>
        <p:nvSpPr>
          <p:cNvPr id="3" name="Title 2">
            <a:extLst>
              <a:ext uri="{FF2B5EF4-FFF2-40B4-BE49-F238E27FC236}">
                <a16:creationId xmlns:a16="http://schemas.microsoft.com/office/drawing/2014/main" id="{A9181717-AD7A-6F95-A1F7-693D33BB9748}"/>
              </a:ext>
            </a:extLst>
          </p:cNvPr>
          <p:cNvSpPr>
            <a:spLocks noGrp="1"/>
          </p:cNvSpPr>
          <p:nvPr>
            <p:ph type="ctrTitle"/>
          </p:nvPr>
        </p:nvSpPr>
        <p:spPr/>
        <p:txBody>
          <a:bodyPr/>
          <a:lstStyle/>
          <a:p>
            <a:endParaRPr lang="en-US" dirty="0"/>
          </a:p>
        </p:txBody>
      </p:sp>
      <p:sp>
        <p:nvSpPr>
          <p:cNvPr id="4" name="Subtitle 3">
            <a:extLst>
              <a:ext uri="{FF2B5EF4-FFF2-40B4-BE49-F238E27FC236}">
                <a16:creationId xmlns:a16="http://schemas.microsoft.com/office/drawing/2014/main" id="{E421F022-9804-0CC0-2E9B-25CA7812B5C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32006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45BEEF-6A0B-382F-242D-94706D79F6B3}"/>
              </a:ext>
            </a:extLst>
          </p:cNvPr>
          <p:cNvSpPr>
            <a:spLocks noGrp="1"/>
          </p:cNvSpPr>
          <p:nvPr>
            <p:ph type="dt" sz="half" idx="2"/>
          </p:nvPr>
        </p:nvSpPr>
        <p:spPr/>
        <p:txBody>
          <a:bodyPr/>
          <a:lstStyle/>
          <a:p>
            <a:fld id="{8299092F-FD46-644C-B276-B5065CE8EDA2}" type="datetime1">
              <a:rPr lang="en-US" smtClean="0"/>
              <a:pPr/>
              <a:t>8/9/22</a:t>
            </a:fld>
            <a:endParaRPr lang="en-US" dirty="0"/>
          </a:p>
        </p:txBody>
      </p:sp>
      <p:sp>
        <p:nvSpPr>
          <p:cNvPr id="3" name="Title 2">
            <a:extLst>
              <a:ext uri="{FF2B5EF4-FFF2-40B4-BE49-F238E27FC236}">
                <a16:creationId xmlns:a16="http://schemas.microsoft.com/office/drawing/2014/main" id="{E3970276-11E1-C7B9-D762-0A0A7A5BC6E9}"/>
              </a:ext>
            </a:extLst>
          </p:cNvPr>
          <p:cNvSpPr>
            <a:spLocks noGrp="1"/>
          </p:cNvSpPr>
          <p:nvPr>
            <p:ph type="title"/>
          </p:nvPr>
        </p:nvSpPr>
        <p:spPr/>
        <p:txBody>
          <a:bodyPr/>
          <a:lstStyle/>
          <a:p>
            <a:r>
              <a:rPr lang="en-US"/>
              <a:t>Funding </a:t>
            </a:r>
            <a:r>
              <a:rPr lang="en-US" dirty="0"/>
              <a:t>Acknowledgement</a:t>
            </a:r>
          </a:p>
        </p:txBody>
      </p:sp>
      <p:sp>
        <p:nvSpPr>
          <p:cNvPr id="4" name="Content Placeholder 3">
            <a:extLst>
              <a:ext uri="{FF2B5EF4-FFF2-40B4-BE49-F238E27FC236}">
                <a16:creationId xmlns:a16="http://schemas.microsoft.com/office/drawing/2014/main" id="{FCB5351F-AB71-0695-F487-FE9A849AD10B}"/>
              </a:ext>
            </a:extLst>
          </p:cNvPr>
          <p:cNvSpPr>
            <a:spLocks noGrp="1"/>
          </p:cNvSpPr>
          <p:nvPr>
            <p:ph sz="half" idx="11"/>
          </p:nvPr>
        </p:nvSpPr>
        <p:spPr/>
        <p:txBody>
          <a:bodyPr/>
          <a:lstStyle/>
          <a:p>
            <a:pPr marL="0" indent="0">
              <a:buNone/>
            </a:pPr>
            <a:r>
              <a:rPr lang="en-US" dirty="0"/>
              <a:t>Research reported in this presentation was supported by the National Institute On Minority Health And Health Disparities of the National Institutes of Health under Award Number U24MD017250. The content is solely the responsibility of the authors and does not necessarily represent the official views of the National Institutes of Health.</a:t>
            </a:r>
          </a:p>
        </p:txBody>
      </p:sp>
    </p:spTree>
    <p:extLst>
      <p:ext uri="{BB962C8B-B14F-4D97-AF65-F5344CB8AC3E}">
        <p14:creationId xmlns:p14="http://schemas.microsoft.com/office/powerpoint/2010/main" val="67135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HEAN 2">
      <a:dk1>
        <a:srgbClr val="000000"/>
      </a:dk1>
      <a:lt1>
        <a:srgbClr val="FFFFFF"/>
      </a:lt1>
      <a:dk2>
        <a:srgbClr val="44546A"/>
      </a:dk2>
      <a:lt2>
        <a:srgbClr val="E7E6E6"/>
      </a:lt2>
      <a:accent1>
        <a:srgbClr val="CD2027"/>
      </a:accent1>
      <a:accent2>
        <a:srgbClr val="0E793E"/>
      </a:accent2>
      <a:accent3>
        <a:srgbClr val="DEA22A"/>
      </a:accent3>
      <a:accent4>
        <a:srgbClr val="000000"/>
      </a:accent4>
      <a:accent5>
        <a:srgbClr val="000000"/>
      </a:accent5>
      <a:accent6>
        <a:srgbClr val="000000"/>
      </a:accent6>
      <a:hlink>
        <a:srgbClr val="CD2027"/>
      </a:hlink>
      <a:folHlink>
        <a:srgbClr val="CD202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N-template-1-072122" id="{E74B98F1-F8BB-DC41-AF39-057DA4BD4D16}" vid="{FC59815B-5D24-DA44-A663-BF26871BDF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154</TotalTime>
  <Words>452</Words>
  <Application>Microsoft Macintosh PowerPoint</Application>
  <PresentationFormat>Widescreen</PresentationFormat>
  <Paragraphs>83</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Apple Symbols</vt:lpstr>
      <vt:lpstr>Arial</vt:lpstr>
      <vt:lpstr>Calibri</vt:lpstr>
      <vt:lpstr>Poppins</vt:lpstr>
      <vt:lpstr>Poppins Light</vt:lpstr>
      <vt:lpstr>Poppins Medium</vt:lpstr>
      <vt:lpstr>Wingdings</vt:lpstr>
      <vt:lpstr>Office Theme</vt:lpstr>
      <vt:lpstr>Effective Scientific Poster Creation &amp; Presentation</vt:lpstr>
      <vt:lpstr>Guidelines for Scientific Poster Design</vt:lpstr>
      <vt:lpstr>Presenting Your Poster &amp; Networking</vt:lpstr>
      <vt:lpstr>Goals for Today</vt:lpstr>
      <vt:lpstr>Goals for Today</vt:lpstr>
      <vt:lpstr>Effective Scientific Poster  Creation &amp; Presentation</vt:lpstr>
      <vt:lpstr>PowerPoint Presentation</vt:lpstr>
      <vt:lpstr>PowerPoint Presentation</vt:lpstr>
      <vt:lpstr>Funding Acknowledgement</vt:lpstr>
      <vt:lpstr>Color Palette</vt:lpstr>
      <vt:lpstr>Logos</vt:lpstr>
      <vt:lpstr>Font</vt:lpstr>
      <vt:lpstr>Photos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Scientific Poster Creation &amp; Presentation</dc:title>
  <dc:creator>Cheung, Benton</dc:creator>
  <cp:lastModifiedBy>Cheung, Benton</cp:lastModifiedBy>
  <cp:revision>10</cp:revision>
  <dcterms:created xsi:type="dcterms:W3CDTF">2022-07-26T21:31:27Z</dcterms:created>
  <dcterms:modified xsi:type="dcterms:W3CDTF">2022-08-09T21:43:32Z</dcterms:modified>
</cp:coreProperties>
</file>